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7" d="100"/>
          <a:sy n="77" d="100"/>
        </p:scale>
        <p:origin x="9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964716" y="925878"/>
            <a:ext cx="7982514" cy="50062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マスク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着用</a:t>
            </a:r>
            <a:endParaRPr lang="ja-JP" altLang="en-US" sz="13300" dirty="0"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79BD9E5-1F4F-4BCF-A99E-6A202F64E9BB}"/>
              </a:ext>
            </a:extLst>
          </p:cNvPr>
          <p:cNvSpPr txBox="1"/>
          <p:nvPr/>
        </p:nvSpPr>
        <p:spPr>
          <a:xfrm>
            <a:off x="964716" y="925878"/>
            <a:ext cx="7982514" cy="50062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マスク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着用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5CBF2F-67AD-4A72-B78F-3FA6B4485096}"/>
              </a:ext>
            </a:extLst>
          </p:cNvPr>
          <p:cNvGrpSpPr/>
          <p:nvPr/>
        </p:nvGrpSpPr>
        <p:grpSpPr>
          <a:xfrm>
            <a:off x="323869" y="381000"/>
            <a:ext cx="5974390" cy="6041024"/>
            <a:chOff x="542510" y="500604"/>
            <a:chExt cx="6345705" cy="5673700"/>
          </a:xfrm>
        </p:grpSpPr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AE76A08-D769-40FE-9331-262D85D492EF}"/>
                </a:ext>
              </a:extLst>
            </p:cNvPr>
            <p:cNvSpPr txBox="1"/>
            <p:nvPr/>
          </p:nvSpPr>
          <p:spPr>
            <a:xfrm>
              <a:off x="1550787" y="3428999"/>
              <a:ext cx="4329152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着用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288474A2-C648-4157-BAB3-F002215CB10D}"/>
                </a:ext>
              </a:extLst>
            </p:cNvPr>
            <p:cNvSpPr txBox="1"/>
            <p:nvPr/>
          </p:nvSpPr>
          <p:spPr>
            <a:xfrm>
              <a:off x="542510" y="500604"/>
              <a:ext cx="6345705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マスク</a:t>
              </a: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9CC2BC12-5B77-4636-8CE1-A772B762347A}"/>
              </a:ext>
            </a:extLst>
          </p:cNvPr>
          <p:cNvGrpSpPr/>
          <p:nvPr/>
        </p:nvGrpSpPr>
        <p:grpSpPr>
          <a:xfrm>
            <a:off x="6288845" y="1538790"/>
            <a:ext cx="3214932" cy="4776988"/>
            <a:chOff x="6107769" y="1313765"/>
            <a:chExt cx="3214932" cy="4776988"/>
          </a:xfrm>
        </p:grpSpPr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D7D1A897-84E5-4C2E-AC7C-BD9FF009E883}"/>
                </a:ext>
              </a:extLst>
            </p:cNvPr>
            <p:cNvSpPr/>
            <p:nvPr/>
          </p:nvSpPr>
          <p:spPr>
            <a:xfrm>
              <a:off x="6107769" y="2730447"/>
              <a:ext cx="3214932" cy="32149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A96AFA9D-BEA7-4A86-ACAD-74247616A1A2}"/>
                </a:ext>
              </a:extLst>
            </p:cNvPr>
            <p:cNvGrpSpPr/>
            <p:nvPr/>
          </p:nvGrpSpPr>
          <p:grpSpPr>
            <a:xfrm>
              <a:off x="6336681" y="1313765"/>
              <a:ext cx="2675278" cy="4776988"/>
              <a:chOff x="7611054" y="-813361"/>
              <a:chExt cx="1464661" cy="2615306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753473E-77E5-4F2B-B2D2-155A5BE596E2}"/>
                  </a:ext>
                </a:extLst>
              </p:cNvPr>
              <p:cNvSpPr/>
              <p:nvPr/>
            </p:nvSpPr>
            <p:spPr>
              <a:xfrm>
                <a:off x="7678448" y="103816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0D2BAA5-75EB-4CCD-A34A-1F65E917B364}"/>
                  </a:ext>
                </a:extLst>
              </p:cNvPr>
              <p:cNvSpPr/>
              <p:nvPr/>
            </p:nvSpPr>
            <p:spPr>
              <a:xfrm>
                <a:off x="8856145" y="1040544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3AF3875B-B53F-42B7-8D0C-995039C22745}"/>
                  </a:ext>
                </a:extLst>
              </p:cNvPr>
              <p:cNvGrpSpPr/>
              <p:nvPr/>
            </p:nvGrpSpPr>
            <p:grpSpPr>
              <a:xfrm>
                <a:off x="7611054" y="-813361"/>
                <a:ext cx="1435558" cy="2612925"/>
                <a:chOff x="7611054" y="3574488"/>
                <a:chExt cx="1435558" cy="2612925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A1B1DCE0-288F-4FA3-B90D-BBA4FBF81770}"/>
                    </a:ext>
                  </a:extLst>
                </p:cNvPr>
                <p:cNvSpPr/>
                <p:nvPr/>
              </p:nvSpPr>
              <p:spPr>
                <a:xfrm>
                  <a:off x="7611054" y="3574488"/>
                  <a:ext cx="1417985" cy="1806747"/>
                </a:xfrm>
                <a:custGeom>
                  <a:avLst/>
                  <a:gdLst>
                    <a:gd name="connsiteX0" fmla="*/ 184285 w 1417985"/>
                    <a:gd name="connsiteY0" fmla="*/ 0 h 1806747"/>
                    <a:gd name="connsiteX1" fmla="*/ 277707 w 1417985"/>
                    <a:gd name="connsiteY1" fmla="*/ 254864 h 1806747"/>
                    <a:gd name="connsiteX2" fmla="*/ 288213 w 1417985"/>
                    <a:gd name="connsiteY2" fmla="*/ 261157 h 1806747"/>
                    <a:gd name="connsiteX3" fmla="*/ 298558 w 1417985"/>
                    <a:gd name="connsiteY3" fmla="*/ 248004 h 1806747"/>
                    <a:gd name="connsiteX4" fmla="*/ 762240 w 1417985"/>
                    <a:gd name="connsiteY4" fmla="*/ 46537 h 1806747"/>
                    <a:gd name="connsiteX5" fmla="*/ 1417985 w 1417985"/>
                    <a:gd name="connsiteY5" fmla="*/ 734389 h 1806747"/>
                    <a:gd name="connsiteX6" fmla="*/ 1366454 w 1417985"/>
                    <a:gd name="connsiteY6" fmla="*/ 1002133 h 1806747"/>
                    <a:gd name="connsiteX7" fmla="*/ 1341648 w 1417985"/>
                    <a:gd name="connsiteY7" fmla="*/ 1050071 h 1806747"/>
                    <a:gd name="connsiteX8" fmla="*/ 1351289 w 1417985"/>
                    <a:gd name="connsiteY8" fmla="*/ 1155760 h 1806747"/>
                    <a:gd name="connsiteX9" fmla="*/ 762240 w 1417985"/>
                    <a:gd name="connsiteY9" fmla="*/ 1806747 h 1806747"/>
                    <a:gd name="connsiteX10" fmla="*/ 173191 w 1417985"/>
                    <a:gd name="connsiteY10" fmla="*/ 1155759 h 1806747"/>
                    <a:gd name="connsiteX11" fmla="*/ 182833 w 1417985"/>
                    <a:gd name="connsiteY11" fmla="*/ 1050071 h 1806747"/>
                    <a:gd name="connsiteX12" fmla="*/ 158026 w 1417985"/>
                    <a:gd name="connsiteY12" fmla="*/ 1002134 h 1806747"/>
                    <a:gd name="connsiteX13" fmla="*/ 106495 w 1417985"/>
                    <a:gd name="connsiteY13" fmla="*/ 734389 h 1806747"/>
                    <a:gd name="connsiteX14" fmla="*/ 158026 w 1417985"/>
                    <a:gd name="connsiteY14" fmla="*/ 466647 h 1806747"/>
                    <a:gd name="connsiteX15" fmla="*/ 191722 w 1417985"/>
                    <a:gd name="connsiteY15" fmla="*/ 401529 h 1806747"/>
                    <a:gd name="connsiteX16" fmla="*/ 187902 w 1417985"/>
                    <a:gd name="connsiteY16" fmla="*/ 402369 h 1806747"/>
                    <a:gd name="connsiteX17" fmla="*/ 135283 w 1417985"/>
                    <a:gd name="connsiteY17" fmla="*/ 398066 h 1806747"/>
                    <a:gd name="connsiteX18" fmla="*/ 4728 w 1417985"/>
                    <a:gd name="connsiteY18" fmla="*/ 186904 h 1806747"/>
                    <a:gd name="connsiteX19" fmla="*/ 161344 w 1417985"/>
                    <a:gd name="connsiteY19" fmla="*/ 287585 h 1806747"/>
                    <a:gd name="connsiteX20" fmla="*/ 162226 w 1417985"/>
                    <a:gd name="connsiteY20" fmla="*/ 287642 h 1806747"/>
                    <a:gd name="connsiteX21" fmla="*/ 120030 w 1417985"/>
                    <a:gd name="connsiteY21" fmla="*/ 239802 h 1806747"/>
                    <a:gd name="connsiteX22" fmla="*/ 184285 w 1417985"/>
                    <a:gd name="connsiteY22" fmla="*/ 0 h 1806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17985" h="1806747">
                      <a:moveTo>
                        <a:pt x="184285" y="0"/>
                      </a:moveTo>
                      <a:cubicBezTo>
                        <a:pt x="168968" y="97540"/>
                        <a:pt x="206274" y="193173"/>
                        <a:pt x="277707" y="254864"/>
                      </a:cubicBezTo>
                      <a:lnTo>
                        <a:pt x="288213" y="261157"/>
                      </a:lnTo>
                      <a:lnTo>
                        <a:pt x="298558" y="248004"/>
                      </a:lnTo>
                      <a:cubicBezTo>
                        <a:pt x="417225" y="123528"/>
                        <a:pt x="581161" y="46538"/>
                        <a:pt x="762240" y="46537"/>
                      </a:cubicBezTo>
                      <a:cubicBezTo>
                        <a:pt x="1124399" y="46538"/>
                        <a:pt x="1417984" y="354499"/>
                        <a:pt x="1417985" y="734389"/>
                      </a:cubicBezTo>
                      <a:cubicBezTo>
                        <a:pt x="1417985" y="829362"/>
                        <a:pt x="1399635" y="919839"/>
                        <a:pt x="1366454" y="1002133"/>
                      </a:cubicBezTo>
                      <a:lnTo>
                        <a:pt x="1341648" y="1050071"/>
                      </a:lnTo>
                      <a:lnTo>
                        <a:pt x="1351289" y="1155760"/>
                      </a:lnTo>
                      <a:cubicBezTo>
                        <a:pt x="1351289" y="1515289"/>
                        <a:pt x="1087562" y="1806747"/>
                        <a:pt x="762240" y="1806747"/>
                      </a:cubicBezTo>
                      <a:cubicBezTo>
                        <a:pt x="436917" y="1806746"/>
                        <a:pt x="173192" y="1515290"/>
                        <a:pt x="173191" y="1155759"/>
                      </a:cubicBezTo>
                      <a:lnTo>
                        <a:pt x="182833" y="1050071"/>
                      </a:lnTo>
                      <a:lnTo>
                        <a:pt x="158026" y="1002134"/>
                      </a:lnTo>
                      <a:cubicBezTo>
                        <a:pt x="124845" y="919839"/>
                        <a:pt x="106495" y="829362"/>
                        <a:pt x="106495" y="734389"/>
                      </a:cubicBezTo>
                      <a:cubicBezTo>
                        <a:pt x="106495" y="639417"/>
                        <a:pt x="124845" y="548940"/>
                        <a:pt x="158026" y="466647"/>
                      </a:cubicBezTo>
                      <a:lnTo>
                        <a:pt x="191722" y="401529"/>
                      </a:lnTo>
                      <a:lnTo>
                        <a:pt x="187902" y="402369"/>
                      </a:lnTo>
                      <a:cubicBezTo>
                        <a:pt x="170675" y="403576"/>
                        <a:pt x="152977" y="402239"/>
                        <a:pt x="135283" y="398066"/>
                      </a:cubicBezTo>
                      <a:cubicBezTo>
                        <a:pt x="40920" y="375807"/>
                        <a:pt x="-17531" y="281267"/>
                        <a:pt x="4728" y="186904"/>
                      </a:cubicBezTo>
                      <a:cubicBezTo>
                        <a:pt x="45073" y="238913"/>
                        <a:pt x="100835" y="273312"/>
                        <a:pt x="161344" y="287585"/>
                      </a:cubicBezTo>
                      <a:lnTo>
                        <a:pt x="162226" y="287642"/>
                      </a:lnTo>
                      <a:lnTo>
                        <a:pt x="120030" y="239802"/>
                      </a:lnTo>
                      <a:cubicBezTo>
                        <a:pt x="71554" y="155839"/>
                        <a:pt x="100321" y="48476"/>
                        <a:pt x="1842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CD31BA15-DB98-4609-A475-CACA1523B2F9}"/>
                    </a:ext>
                  </a:extLst>
                </p:cNvPr>
                <p:cNvGrpSpPr/>
                <p:nvPr/>
              </p:nvGrpSpPr>
              <p:grpSpPr>
                <a:xfrm>
                  <a:off x="7797722" y="4904922"/>
                  <a:ext cx="1156298" cy="1282491"/>
                  <a:chOff x="6883823" y="4836724"/>
                  <a:chExt cx="1156298" cy="1282491"/>
                </a:xfrm>
              </p:grpSpPr>
              <p:sp>
                <p:nvSpPr>
                  <p:cNvPr id="116" name="片側の 2 つの角を丸めた四角形 5">
                    <a:extLst>
                      <a:ext uri="{FF2B5EF4-FFF2-40B4-BE49-F238E27FC236}">
                        <a16:creationId xmlns:a16="http://schemas.microsoft.com/office/drawing/2014/main" id="{7A982100-8750-4FC8-AA35-70E1FE41AB9A}"/>
                      </a:ext>
                    </a:extLst>
                  </p:cNvPr>
                  <p:cNvSpPr/>
                  <p:nvPr/>
                </p:nvSpPr>
                <p:spPr>
                  <a:xfrm>
                    <a:off x="6883823" y="5098289"/>
                    <a:ext cx="1156298" cy="1020926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pattFill prst="plaid">
                    <a:fgClr>
                      <a:srgbClr val="FF7C80"/>
                    </a:fgClr>
                    <a:bgClr>
                      <a:srgbClr val="FF006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正方形/長方形 9">
                    <a:extLst>
                      <a:ext uri="{FF2B5EF4-FFF2-40B4-BE49-F238E27FC236}">
                        <a16:creationId xmlns:a16="http://schemas.microsoft.com/office/drawing/2014/main" id="{4505E145-E11A-41D4-B7F6-7BD19345A18F}"/>
                      </a:ext>
                    </a:extLst>
                  </p:cNvPr>
                  <p:cNvSpPr/>
                  <p:nvPr/>
                </p:nvSpPr>
                <p:spPr>
                  <a:xfrm>
                    <a:off x="7054603" y="5017876"/>
                    <a:ext cx="814738" cy="5742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9500" h="880103">
                        <a:moveTo>
                          <a:pt x="204750" y="0"/>
                        </a:moveTo>
                        <a:cubicBezTo>
                          <a:pt x="278855" y="0"/>
                          <a:pt x="352960" y="28270"/>
                          <a:pt x="409500" y="84810"/>
                        </a:cubicBezTo>
                        <a:cubicBezTo>
                          <a:pt x="522580" y="197891"/>
                          <a:pt x="522580" y="381229"/>
                          <a:pt x="409500" y="494310"/>
                        </a:cubicBezTo>
                        <a:cubicBezTo>
                          <a:pt x="311075" y="592734"/>
                          <a:pt x="242826" y="721332"/>
                          <a:pt x="204750" y="880103"/>
                        </a:cubicBezTo>
                        <a:cubicBezTo>
                          <a:pt x="166674" y="721332"/>
                          <a:pt x="98424" y="592734"/>
                          <a:pt x="0" y="494310"/>
                        </a:cubicBezTo>
                        <a:cubicBezTo>
                          <a:pt x="-113081" y="381229"/>
                          <a:pt x="-113081" y="197891"/>
                          <a:pt x="0" y="84810"/>
                        </a:cubicBezTo>
                        <a:cubicBezTo>
                          <a:pt x="56540" y="28270"/>
                          <a:pt x="130645" y="0"/>
                          <a:pt x="20475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684C48D3-5EB7-4C53-B94D-06506BE2D4A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112752" y="4836724"/>
                    <a:ext cx="698442" cy="5972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9" fmla="*/ 483019 w 698442"/>
                      <a:gd name="connsiteY9" fmla="*/ 521090 h 5210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8442" h="597290">
                        <a:moveTo>
                          <a:pt x="483019" y="597290"/>
                        </a:moveTo>
                        <a:lnTo>
                          <a:pt x="215422" y="597290"/>
                        </a:lnTo>
                        <a:lnTo>
                          <a:pt x="215422" y="364849"/>
                        </a:lnTo>
                        <a:lnTo>
                          <a:pt x="213288" y="364664"/>
                        </a:lnTo>
                        <a:cubicBezTo>
                          <a:pt x="87948" y="341873"/>
                          <a:pt x="0" y="288517"/>
                          <a:pt x="0" y="226331"/>
                        </a:cubicBezTo>
                        <a:cubicBezTo>
                          <a:pt x="0" y="143416"/>
                          <a:pt x="130158" y="154782"/>
                          <a:pt x="344458" y="0"/>
                        </a:cubicBezTo>
                        <a:cubicBezTo>
                          <a:pt x="546852" y="157163"/>
                          <a:pt x="698442" y="143416"/>
                          <a:pt x="698442" y="226331"/>
                        </a:cubicBezTo>
                        <a:cubicBezTo>
                          <a:pt x="698442" y="288517"/>
                          <a:pt x="610494" y="341873"/>
                          <a:pt x="485153" y="364664"/>
                        </a:cubicBezTo>
                        <a:lnTo>
                          <a:pt x="483020" y="364849"/>
                        </a:lnTo>
                        <a:cubicBezTo>
                          <a:pt x="483020" y="442329"/>
                          <a:pt x="483019" y="519810"/>
                          <a:pt x="483019" y="5972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" name="円/楕円 62">
                    <a:extLst>
                      <a:ext uri="{FF2B5EF4-FFF2-40B4-BE49-F238E27FC236}">
                        <a16:creationId xmlns:a16="http://schemas.microsoft.com/office/drawing/2014/main" id="{D6A36546-FC33-45C1-9B25-ACF1B5F98D17}"/>
                      </a:ext>
                    </a:extLst>
                  </p:cNvPr>
                  <p:cNvSpPr/>
                  <p:nvPr/>
                </p:nvSpPr>
                <p:spPr>
                  <a:xfrm>
                    <a:off x="7111978" y="5135369"/>
                    <a:ext cx="705536" cy="283968"/>
                  </a:xfrm>
                  <a:custGeom>
                    <a:avLst/>
                    <a:gdLst>
                      <a:gd name="connsiteX0" fmla="*/ 0 w 705535"/>
                      <a:gd name="connsiteY0" fmla="*/ 117036 h 234071"/>
                      <a:gd name="connsiteX1" fmla="*/ 352768 w 705535"/>
                      <a:gd name="connsiteY1" fmla="*/ 0 h 234071"/>
                      <a:gd name="connsiteX2" fmla="*/ 705536 w 705535"/>
                      <a:gd name="connsiteY2" fmla="*/ 117036 h 234071"/>
                      <a:gd name="connsiteX3" fmla="*/ 352768 w 705535"/>
                      <a:gd name="connsiteY3" fmla="*/ 234072 h 234071"/>
                      <a:gd name="connsiteX4" fmla="*/ 0 w 705535"/>
                      <a:gd name="connsiteY4" fmla="*/ 117036 h 234071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28820 h 145856"/>
                      <a:gd name="connsiteX1" fmla="*/ 357531 w 705536"/>
                      <a:gd name="connsiteY1" fmla="*/ 28465 h 145856"/>
                      <a:gd name="connsiteX2" fmla="*/ 705536 w 705536"/>
                      <a:gd name="connsiteY2" fmla="*/ 28820 h 145856"/>
                      <a:gd name="connsiteX3" fmla="*/ 352768 w 705536"/>
                      <a:gd name="connsiteY3" fmla="*/ 145856 h 145856"/>
                      <a:gd name="connsiteX4" fmla="*/ 0 w 705536"/>
                      <a:gd name="connsiteY4" fmla="*/ 28820 h 145856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5536" h="283968">
                        <a:moveTo>
                          <a:pt x="0" y="28820"/>
                        </a:moveTo>
                        <a:cubicBezTo>
                          <a:pt x="0" y="-35817"/>
                          <a:pt x="162703" y="28465"/>
                          <a:pt x="357531" y="28465"/>
                        </a:cubicBezTo>
                        <a:cubicBezTo>
                          <a:pt x="552359" y="28465"/>
                          <a:pt x="705536" y="-35817"/>
                          <a:pt x="705536" y="28820"/>
                        </a:cubicBezTo>
                        <a:cubicBezTo>
                          <a:pt x="705536" y="93457"/>
                          <a:pt x="535690" y="214911"/>
                          <a:pt x="348006" y="283968"/>
                        </a:cubicBezTo>
                        <a:cubicBezTo>
                          <a:pt x="186516" y="212530"/>
                          <a:pt x="0" y="93457"/>
                          <a:pt x="0" y="28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25A13BB1-74C8-4E9B-A4F0-3838E361FF50}"/>
                      </a:ext>
                    </a:extLst>
                  </p:cNvPr>
                  <p:cNvSpPr/>
                  <p:nvPr/>
                </p:nvSpPr>
                <p:spPr>
                  <a:xfrm>
                    <a:off x="6919565" y="5025534"/>
                    <a:ext cx="1084812" cy="477234"/>
                  </a:xfrm>
                  <a:custGeom>
                    <a:avLst/>
                    <a:gdLst>
                      <a:gd name="connsiteX0" fmla="*/ 408610 w 1084812"/>
                      <a:gd name="connsiteY0" fmla="*/ 0 h 477234"/>
                      <a:gd name="connsiteX1" fmla="*/ 408610 w 1084812"/>
                      <a:gd name="connsiteY1" fmla="*/ 2034 h 477234"/>
                      <a:gd name="connsiteX2" fmla="*/ 296106 w 1084812"/>
                      <a:gd name="connsiteY2" fmla="*/ 28543 h 477234"/>
                      <a:gd name="connsiteX3" fmla="*/ 296106 w 1084812"/>
                      <a:gd name="connsiteY3" fmla="*/ 203338 h 477234"/>
                      <a:gd name="connsiteX4" fmla="*/ 542407 w 1084812"/>
                      <a:gd name="connsiteY4" fmla="*/ 368014 h 477234"/>
                      <a:gd name="connsiteX5" fmla="*/ 788708 w 1084812"/>
                      <a:gd name="connsiteY5" fmla="*/ 203338 h 477234"/>
                      <a:gd name="connsiteX6" fmla="*/ 788708 w 1084812"/>
                      <a:gd name="connsiteY6" fmla="*/ 28543 h 477234"/>
                      <a:gd name="connsiteX7" fmla="*/ 676207 w 1084812"/>
                      <a:gd name="connsiteY7" fmla="*/ 2035 h 477234"/>
                      <a:gd name="connsiteX8" fmla="*/ 676207 w 1084812"/>
                      <a:gd name="connsiteY8" fmla="*/ 0 h 477234"/>
                      <a:gd name="connsiteX9" fmla="*/ 746515 w 1084812"/>
                      <a:gd name="connsiteY9" fmla="*/ 4024 h 477234"/>
                      <a:gd name="connsiteX10" fmla="*/ 925946 w 1084812"/>
                      <a:gd name="connsiteY10" fmla="*/ 39068 h 477234"/>
                      <a:gd name="connsiteX11" fmla="*/ 925946 w 1084812"/>
                      <a:gd name="connsiteY11" fmla="*/ 264682 h 477234"/>
                      <a:gd name="connsiteX12" fmla="*/ 542407 w 1084812"/>
                      <a:gd name="connsiteY12" fmla="*/ 477234 h 477234"/>
                      <a:gd name="connsiteX13" fmla="*/ 158868 w 1084812"/>
                      <a:gd name="connsiteY13" fmla="*/ 264682 h 477234"/>
                      <a:gd name="connsiteX14" fmla="*/ 158868 w 1084812"/>
                      <a:gd name="connsiteY14" fmla="*/ 39068 h 477234"/>
                      <a:gd name="connsiteX15" fmla="*/ 338299 w 1084812"/>
                      <a:gd name="connsiteY15" fmla="*/ 4024 h 477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84812" h="477234">
                        <a:moveTo>
                          <a:pt x="408610" y="0"/>
                        </a:moveTo>
                        <a:lnTo>
                          <a:pt x="408610" y="2034"/>
                        </a:lnTo>
                        <a:lnTo>
                          <a:pt x="296106" y="28543"/>
                        </a:lnTo>
                        <a:cubicBezTo>
                          <a:pt x="160077" y="76812"/>
                          <a:pt x="160077" y="155070"/>
                          <a:pt x="296106" y="203338"/>
                        </a:cubicBezTo>
                        <a:cubicBezTo>
                          <a:pt x="414504" y="245351"/>
                          <a:pt x="496604" y="300243"/>
                          <a:pt x="542407" y="368014"/>
                        </a:cubicBezTo>
                        <a:cubicBezTo>
                          <a:pt x="588210" y="300243"/>
                          <a:pt x="670309" y="245351"/>
                          <a:pt x="788708" y="203338"/>
                        </a:cubicBezTo>
                        <a:cubicBezTo>
                          <a:pt x="924736" y="155070"/>
                          <a:pt x="924736" y="76812"/>
                          <a:pt x="788708" y="28543"/>
                        </a:cubicBezTo>
                        <a:lnTo>
                          <a:pt x="676207" y="2035"/>
                        </a:lnTo>
                        <a:lnTo>
                          <a:pt x="676207" y="0"/>
                        </a:lnTo>
                        <a:lnTo>
                          <a:pt x="746515" y="4024"/>
                        </a:lnTo>
                        <a:cubicBezTo>
                          <a:pt x="811810" y="11812"/>
                          <a:pt x="872991" y="23493"/>
                          <a:pt x="925946" y="39068"/>
                        </a:cubicBezTo>
                        <a:cubicBezTo>
                          <a:pt x="1137768" y="101370"/>
                          <a:pt x="1137768" y="202380"/>
                          <a:pt x="925946" y="264682"/>
                        </a:cubicBezTo>
                        <a:cubicBezTo>
                          <a:pt x="741576" y="318909"/>
                          <a:pt x="613731" y="389759"/>
                          <a:pt x="542407" y="477234"/>
                        </a:cubicBezTo>
                        <a:cubicBezTo>
                          <a:pt x="471083" y="389759"/>
                          <a:pt x="343237" y="318909"/>
                          <a:pt x="158868" y="264682"/>
                        </a:cubicBezTo>
                        <a:cubicBezTo>
                          <a:pt x="-52956" y="202380"/>
                          <a:pt x="-52956" y="101370"/>
                          <a:pt x="158868" y="39068"/>
                        </a:cubicBezTo>
                        <a:cubicBezTo>
                          <a:pt x="211824" y="23493"/>
                          <a:pt x="273005" y="11812"/>
                          <a:pt x="338299" y="4024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09292C11-5B4F-48C5-997C-24BDE7BD9C92}"/>
                    </a:ext>
                  </a:extLst>
                </p:cNvPr>
                <p:cNvGrpSpPr/>
                <p:nvPr/>
              </p:nvGrpSpPr>
              <p:grpSpPr>
                <a:xfrm>
                  <a:off x="7693540" y="3714513"/>
                  <a:ext cx="1353072" cy="1276596"/>
                  <a:chOff x="5589536" y="370664"/>
                  <a:chExt cx="834570" cy="787400"/>
                </a:xfrm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55C6BF59-8166-47E3-A72F-24AA4D888B6E}"/>
                      </a:ext>
                    </a:extLst>
                  </p:cNvPr>
                  <p:cNvGrpSpPr/>
                  <p:nvPr/>
                </p:nvGrpSpPr>
                <p:grpSpPr>
                  <a:xfrm>
                    <a:off x="5589536" y="3706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C332F9DA-3EC3-4D8B-AE78-B61A075425AD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4" name="円/楕円 177">
                        <a:extLst>
                          <a:ext uri="{FF2B5EF4-FFF2-40B4-BE49-F238E27FC236}">
                            <a16:creationId xmlns:a16="http://schemas.microsoft.com/office/drawing/2014/main" id="{764D4747-510C-444C-9140-16ABEF968C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5" name="円/楕円 178">
                        <a:extLst>
                          <a:ext uri="{FF2B5EF4-FFF2-40B4-BE49-F238E27FC236}">
                            <a16:creationId xmlns:a16="http://schemas.microsoft.com/office/drawing/2014/main" id="{C780791C-8F92-4956-8BB6-DCCF0AF746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10" name="グループ化 109">
                      <a:extLst>
                        <a:ext uri="{FF2B5EF4-FFF2-40B4-BE49-F238E27FC236}">
                          <a16:creationId xmlns:a16="http://schemas.microsoft.com/office/drawing/2014/main" id="{DAF2C157-1FC0-47C0-B747-ACEF35AE795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12" name="円/楕円 175">
                        <a:extLst>
                          <a:ext uri="{FF2B5EF4-FFF2-40B4-BE49-F238E27FC236}">
                            <a16:creationId xmlns:a16="http://schemas.microsoft.com/office/drawing/2014/main" id="{4B7CA7B1-57BE-48CA-98FC-73CE5C0D21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3" name="円/楕円 176">
                        <a:extLst>
                          <a:ext uri="{FF2B5EF4-FFF2-40B4-BE49-F238E27FC236}">
                            <a16:creationId xmlns:a16="http://schemas.microsoft.com/office/drawing/2014/main" id="{C1EF2F05-C478-495B-A172-0969C34BB3B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11" name="円/楕円 174">
                      <a:extLst>
                        <a:ext uri="{FF2B5EF4-FFF2-40B4-BE49-F238E27FC236}">
                          <a16:creationId xmlns:a16="http://schemas.microsoft.com/office/drawing/2014/main" id="{7EE5D954-63B7-478A-A250-F59FA3CF46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5" name="円/楕円 127">
                    <a:extLst>
                      <a:ext uri="{FF2B5EF4-FFF2-40B4-BE49-F238E27FC236}">
                        <a16:creationId xmlns:a16="http://schemas.microsoft.com/office/drawing/2014/main" id="{202228F8-49AB-4C60-AE5F-FCCC11D7E753}"/>
                      </a:ext>
                    </a:extLst>
                  </p:cNvPr>
                  <p:cNvSpPr/>
                  <p:nvPr/>
                </p:nvSpPr>
                <p:spPr>
                  <a:xfrm>
                    <a:off x="5761450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円/楕円 27">
                    <a:extLst>
                      <a:ext uri="{FF2B5EF4-FFF2-40B4-BE49-F238E27FC236}">
                        <a16:creationId xmlns:a16="http://schemas.microsoft.com/office/drawing/2014/main" id="{796AA469-A5C3-413B-98B2-E29DEE813B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231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27">
                    <a:extLst>
                      <a:ext uri="{FF2B5EF4-FFF2-40B4-BE49-F238E27FC236}">
                        <a16:creationId xmlns:a16="http://schemas.microsoft.com/office/drawing/2014/main" id="{DB0660F4-CF8F-4CAB-A4D8-74ED9C8F9B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1295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127">
                    <a:extLst>
                      <a:ext uri="{FF2B5EF4-FFF2-40B4-BE49-F238E27FC236}">
                        <a16:creationId xmlns:a16="http://schemas.microsoft.com/office/drawing/2014/main" id="{FC8B6BFD-F472-48CC-B20B-746CDBBB1537}"/>
                      </a:ext>
                    </a:extLst>
                  </p:cNvPr>
                  <p:cNvSpPr/>
                  <p:nvPr/>
                </p:nvSpPr>
                <p:spPr>
                  <a:xfrm>
                    <a:off x="6159628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C29D4DA6-8C2F-487B-8720-73E9EBB0C81D}"/>
                  </a:ext>
                </a:extLst>
              </p:cNvPr>
              <p:cNvGrpSpPr/>
              <p:nvPr/>
            </p:nvGrpSpPr>
            <p:grpSpPr>
              <a:xfrm>
                <a:off x="7841358" y="-154974"/>
                <a:ext cx="1153402" cy="770177"/>
                <a:chOff x="758629" y="814179"/>
                <a:chExt cx="1228625" cy="792913"/>
              </a:xfrm>
            </p:grpSpPr>
            <p:sp>
              <p:nvSpPr>
                <p:cNvPr id="91" name="楕円 7">
                  <a:extLst>
                    <a:ext uri="{FF2B5EF4-FFF2-40B4-BE49-F238E27FC236}">
                      <a16:creationId xmlns:a16="http://schemas.microsoft.com/office/drawing/2014/main" id="{28118505-5CE9-4780-91D9-7E15BF02ED5F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2" name="楕円 7">
                  <a:extLst>
                    <a:ext uri="{FF2B5EF4-FFF2-40B4-BE49-F238E27FC236}">
                      <a16:creationId xmlns:a16="http://schemas.microsoft.com/office/drawing/2014/main" id="{75A002A4-A1F9-4A1E-A754-7F1CE0DDBFC5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3" name="楕円 7">
                  <a:extLst>
                    <a:ext uri="{FF2B5EF4-FFF2-40B4-BE49-F238E27FC236}">
                      <a16:creationId xmlns:a16="http://schemas.microsoft.com/office/drawing/2014/main" id="{15E8AFC3-8AF8-453D-ABF6-D0E6E345B199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4" name="楕円 7">
                  <a:extLst>
                    <a:ext uri="{FF2B5EF4-FFF2-40B4-BE49-F238E27FC236}">
                      <a16:creationId xmlns:a16="http://schemas.microsoft.com/office/drawing/2014/main" id="{5B85A209-B958-4C65-91B9-59591B328106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966883B6-5350-4087-8999-BA5B881C258A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58FBDA75-3DAA-4EB4-929C-4BAF92F37232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A80235BD-6298-44B7-A0F0-846C8EFE3532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4AF0D3E6-CFA1-4EE6-BEE7-6A12E636BC2C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D3DAE6A7-4043-45F1-B3C8-9DD5924124D8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EE4DDBF0-808D-4B69-8292-BB62A4732646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FB1583A-C64D-446D-980E-0B0C9F8625E3}"/>
              </a:ext>
            </a:extLst>
          </p:cNvPr>
          <p:cNvGrpSpPr/>
          <p:nvPr/>
        </p:nvGrpSpPr>
        <p:grpSpPr>
          <a:xfrm>
            <a:off x="683688" y="619103"/>
            <a:ext cx="5503437" cy="5564818"/>
            <a:chOff x="542510" y="500604"/>
            <a:chExt cx="6345705" cy="5673700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39A196CC-5639-4899-8406-9981B28888BD}"/>
                </a:ext>
              </a:extLst>
            </p:cNvPr>
            <p:cNvSpPr txBox="1"/>
            <p:nvPr/>
          </p:nvSpPr>
          <p:spPr>
            <a:xfrm>
              <a:off x="1550787" y="3428999"/>
              <a:ext cx="4329152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着用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DADC1835-FA30-4947-96F8-B59A7545F506}"/>
                </a:ext>
              </a:extLst>
            </p:cNvPr>
            <p:cNvSpPr txBox="1"/>
            <p:nvPr/>
          </p:nvSpPr>
          <p:spPr>
            <a:xfrm>
              <a:off x="542510" y="500604"/>
              <a:ext cx="6345705" cy="2745305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マスク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8F341EB-EAD1-4378-937F-142F37874D54}"/>
              </a:ext>
            </a:extLst>
          </p:cNvPr>
          <p:cNvGrpSpPr/>
          <p:nvPr/>
        </p:nvGrpSpPr>
        <p:grpSpPr>
          <a:xfrm>
            <a:off x="6107769" y="1313765"/>
            <a:ext cx="3214932" cy="4776988"/>
            <a:chOff x="6107769" y="1313765"/>
            <a:chExt cx="3214932" cy="4776988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B478CEBD-A3E7-4EDD-8E07-BFDF99FF3BF3}"/>
                </a:ext>
              </a:extLst>
            </p:cNvPr>
            <p:cNvSpPr/>
            <p:nvPr/>
          </p:nvSpPr>
          <p:spPr>
            <a:xfrm>
              <a:off x="6107769" y="2730447"/>
              <a:ext cx="3214932" cy="321493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5C7E0E6A-FE64-4979-90E8-06727E348B22}"/>
                </a:ext>
              </a:extLst>
            </p:cNvPr>
            <p:cNvGrpSpPr/>
            <p:nvPr/>
          </p:nvGrpSpPr>
          <p:grpSpPr>
            <a:xfrm>
              <a:off x="6336681" y="1313765"/>
              <a:ext cx="2675278" cy="4776988"/>
              <a:chOff x="7611054" y="-813361"/>
              <a:chExt cx="1464661" cy="261530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A20BC2A-AE30-47B9-8875-903E19913130}"/>
                  </a:ext>
                </a:extLst>
              </p:cNvPr>
              <p:cNvSpPr/>
              <p:nvPr/>
            </p:nvSpPr>
            <p:spPr>
              <a:xfrm>
                <a:off x="7678448" y="103816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C1D73599-29D1-440D-A4DD-829BD09DF49F}"/>
                  </a:ext>
                </a:extLst>
              </p:cNvPr>
              <p:cNvSpPr/>
              <p:nvPr/>
            </p:nvSpPr>
            <p:spPr>
              <a:xfrm>
                <a:off x="8856145" y="1040544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plaid">
                <a:fgClr>
                  <a:srgbClr val="FF7C80"/>
                </a:fgClr>
                <a:bgClr>
                  <a:srgbClr val="FF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F35684A3-E71F-47C6-ACEC-D7D126C86046}"/>
                  </a:ext>
                </a:extLst>
              </p:cNvPr>
              <p:cNvGrpSpPr/>
              <p:nvPr/>
            </p:nvGrpSpPr>
            <p:grpSpPr>
              <a:xfrm>
                <a:off x="7611054" y="-813361"/>
                <a:ext cx="1435558" cy="2612925"/>
                <a:chOff x="7611054" y="3574488"/>
                <a:chExt cx="1435558" cy="2612925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6F513699-FBC4-4380-9D7C-82AE45D2A927}"/>
                    </a:ext>
                  </a:extLst>
                </p:cNvPr>
                <p:cNvSpPr/>
                <p:nvPr/>
              </p:nvSpPr>
              <p:spPr>
                <a:xfrm>
                  <a:off x="7611054" y="3574488"/>
                  <a:ext cx="1417985" cy="1806747"/>
                </a:xfrm>
                <a:custGeom>
                  <a:avLst/>
                  <a:gdLst>
                    <a:gd name="connsiteX0" fmla="*/ 184285 w 1417985"/>
                    <a:gd name="connsiteY0" fmla="*/ 0 h 1806747"/>
                    <a:gd name="connsiteX1" fmla="*/ 277707 w 1417985"/>
                    <a:gd name="connsiteY1" fmla="*/ 254864 h 1806747"/>
                    <a:gd name="connsiteX2" fmla="*/ 288213 w 1417985"/>
                    <a:gd name="connsiteY2" fmla="*/ 261157 h 1806747"/>
                    <a:gd name="connsiteX3" fmla="*/ 298558 w 1417985"/>
                    <a:gd name="connsiteY3" fmla="*/ 248004 h 1806747"/>
                    <a:gd name="connsiteX4" fmla="*/ 762240 w 1417985"/>
                    <a:gd name="connsiteY4" fmla="*/ 46537 h 1806747"/>
                    <a:gd name="connsiteX5" fmla="*/ 1417985 w 1417985"/>
                    <a:gd name="connsiteY5" fmla="*/ 734389 h 1806747"/>
                    <a:gd name="connsiteX6" fmla="*/ 1366454 w 1417985"/>
                    <a:gd name="connsiteY6" fmla="*/ 1002133 h 1806747"/>
                    <a:gd name="connsiteX7" fmla="*/ 1341648 w 1417985"/>
                    <a:gd name="connsiteY7" fmla="*/ 1050071 h 1806747"/>
                    <a:gd name="connsiteX8" fmla="*/ 1351289 w 1417985"/>
                    <a:gd name="connsiteY8" fmla="*/ 1155760 h 1806747"/>
                    <a:gd name="connsiteX9" fmla="*/ 762240 w 1417985"/>
                    <a:gd name="connsiteY9" fmla="*/ 1806747 h 1806747"/>
                    <a:gd name="connsiteX10" fmla="*/ 173191 w 1417985"/>
                    <a:gd name="connsiteY10" fmla="*/ 1155759 h 1806747"/>
                    <a:gd name="connsiteX11" fmla="*/ 182833 w 1417985"/>
                    <a:gd name="connsiteY11" fmla="*/ 1050071 h 1806747"/>
                    <a:gd name="connsiteX12" fmla="*/ 158026 w 1417985"/>
                    <a:gd name="connsiteY12" fmla="*/ 1002134 h 1806747"/>
                    <a:gd name="connsiteX13" fmla="*/ 106495 w 1417985"/>
                    <a:gd name="connsiteY13" fmla="*/ 734389 h 1806747"/>
                    <a:gd name="connsiteX14" fmla="*/ 158026 w 1417985"/>
                    <a:gd name="connsiteY14" fmla="*/ 466647 h 1806747"/>
                    <a:gd name="connsiteX15" fmla="*/ 191722 w 1417985"/>
                    <a:gd name="connsiteY15" fmla="*/ 401529 h 1806747"/>
                    <a:gd name="connsiteX16" fmla="*/ 187902 w 1417985"/>
                    <a:gd name="connsiteY16" fmla="*/ 402369 h 1806747"/>
                    <a:gd name="connsiteX17" fmla="*/ 135283 w 1417985"/>
                    <a:gd name="connsiteY17" fmla="*/ 398066 h 1806747"/>
                    <a:gd name="connsiteX18" fmla="*/ 4728 w 1417985"/>
                    <a:gd name="connsiteY18" fmla="*/ 186904 h 1806747"/>
                    <a:gd name="connsiteX19" fmla="*/ 161344 w 1417985"/>
                    <a:gd name="connsiteY19" fmla="*/ 287585 h 1806747"/>
                    <a:gd name="connsiteX20" fmla="*/ 162226 w 1417985"/>
                    <a:gd name="connsiteY20" fmla="*/ 287642 h 1806747"/>
                    <a:gd name="connsiteX21" fmla="*/ 120030 w 1417985"/>
                    <a:gd name="connsiteY21" fmla="*/ 239802 h 1806747"/>
                    <a:gd name="connsiteX22" fmla="*/ 184285 w 1417985"/>
                    <a:gd name="connsiteY22" fmla="*/ 0 h 1806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17985" h="1806747">
                      <a:moveTo>
                        <a:pt x="184285" y="0"/>
                      </a:moveTo>
                      <a:cubicBezTo>
                        <a:pt x="168968" y="97540"/>
                        <a:pt x="206274" y="193173"/>
                        <a:pt x="277707" y="254864"/>
                      </a:cubicBezTo>
                      <a:lnTo>
                        <a:pt x="288213" y="261157"/>
                      </a:lnTo>
                      <a:lnTo>
                        <a:pt x="298558" y="248004"/>
                      </a:lnTo>
                      <a:cubicBezTo>
                        <a:pt x="417225" y="123528"/>
                        <a:pt x="581161" y="46538"/>
                        <a:pt x="762240" y="46537"/>
                      </a:cubicBezTo>
                      <a:cubicBezTo>
                        <a:pt x="1124399" y="46538"/>
                        <a:pt x="1417984" y="354499"/>
                        <a:pt x="1417985" y="734389"/>
                      </a:cubicBezTo>
                      <a:cubicBezTo>
                        <a:pt x="1417985" y="829362"/>
                        <a:pt x="1399635" y="919839"/>
                        <a:pt x="1366454" y="1002133"/>
                      </a:cubicBezTo>
                      <a:lnTo>
                        <a:pt x="1341648" y="1050071"/>
                      </a:lnTo>
                      <a:lnTo>
                        <a:pt x="1351289" y="1155760"/>
                      </a:lnTo>
                      <a:cubicBezTo>
                        <a:pt x="1351289" y="1515289"/>
                        <a:pt x="1087562" y="1806747"/>
                        <a:pt x="762240" y="1806747"/>
                      </a:cubicBezTo>
                      <a:cubicBezTo>
                        <a:pt x="436917" y="1806746"/>
                        <a:pt x="173192" y="1515290"/>
                        <a:pt x="173191" y="1155759"/>
                      </a:cubicBezTo>
                      <a:lnTo>
                        <a:pt x="182833" y="1050071"/>
                      </a:lnTo>
                      <a:lnTo>
                        <a:pt x="158026" y="1002134"/>
                      </a:lnTo>
                      <a:cubicBezTo>
                        <a:pt x="124845" y="919839"/>
                        <a:pt x="106495" y="829362"/>
                        <a:pt x="106495" y="734389"/>
                      </a:cubicBezTo>
                      <a:cubicBezTo>
                        <a:pt x="106495" y="639417"/>
                        <a:pt x="124845" y="548940"/>
                        <a:pt x="158026" y="466647"/>
                      </a:cubicBezTo>
                      <a:lnTo>
                        <a:pt x="191722" y="401529"/>
                      </a:lnTo>
                      <a:lnTo>
                        <a:pt x="187902" y="402369"/>
                      </a:lnTo>
                      <a:cubicBezTo>
                        <a:pt x="170675" y="403576"/>
                        <a:pt x="152977" y="402239"/>
                        <a:pt x="135283" y="398066"/>
                      </a:cubicBezTo>
                      <a:cubicBezTo>
                        <a:pt x="40920" y="375807"/>
                        <a:pt x="-17531" y="281267"/>
                        <a:pt x="4728" y="186904"/>
                      </a:cubicBezTo>
                      <a:cubicBezTo>
                        <a:pt x="45073" y="238913"/>
                        <a:pt x="100835" y="273312"/>
                        <a:pt x="161344" y="287585"/>
                      </a:cubicBezTo>
                      <a:lnTo>
                        <a:pt x="162226" y="287642"/>
                      </a:lnTo>
                      <a:lnTo>
                        <a:pt x="120030" y="239802"/>
                      </a:lnTo>
                      <a:cubicBezTo>
                        <a:pt x="71554" y="155839"/>
                        <a:pt x="100321" y="48476"/>
                        <a:pt x="1842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BB734E4E-C0B0-49F6-89DF-003E902F3900}"/>
                    </a:ext>
                  </a:extLst>
                </p:cNvPr>
                <p:cNvGrpSpPr/>
                <p:nvPr/>
              </p:nvGrpSpPr>
              <p:grpSpPr>
                <a:xfrm>
                  <a:off x="7797722" y="4904922"/>
                  <a:ext cx="1156298" cy="1282491"/>
                  <a:chOff x="6883823" y="4836724"/>
                  <a:chExt cx="1156298" cy="1282491"/>
                </a:xfrm>
              </p:grpSpPr>
              <p:sp>
                <p:nvSpPr>
                  <p:cNvPr id="187" name="片側の 2 つの角を丸めた四角形 5">
                    <a:extLst>
                      <a:ext uri="{FF2B5EF4-FFF2-40B4-BE49-F238E27FC236}">
                        <a16:creationId xmlns:a16="http://schemas.microsoft.com/office/drawing/2014/main" id="{AC21E49E-0B47-446F-AFC9-038D275542D7}"/>
                      </a:ext>
                    </a:extLst>
                  </p:cNvPr>
                  <p:cNvSpPr/>
                  <p:nvPr/>
                </p:nvSpPr>
                <p:spPr>
                  <a:xfrm>
                    <a:off x="6883823" y="5098289"/>
                    <a:ext cx="1156298" cy="1020926"/>
                  </a:xfrm>
                  <a:prstGeom prst="round2SameRect">
                    <a:avLst>
                      <a:gd name="adj1" fmla="val 35217"/>
                      <a:gd name="adj2" fmla="val 0"/>
                    </a:avLst>
                  </a:prstGeom>
                  <a:pattFill prst="plaid">
                    <a:fgClr>
                      <a:srgbClr val="FF7C80"/>
                    </a:fgClr>
                    <a:bgClr>
                      <a:srgbClr val="FF006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正方形/長方形 9">
                    <a:extLst>
                      <a:ext uri="{FF2B5EF4-FFF2-40B4-BE49-F238E27FC236}">
                        <a16:creationId xmlns:a16="http://schemas.microsoft.com/office/drawing/2014/main" id="{38BBAA53-6D0C-40DB-B5CF-757090A7677D}"/>
                      </a:ext>
                    </a:extLst>
                  </p:cNvPr>
                  <p:cNvSpPr/>
                  <p:nvPr/>
                </p:nvSpPr>
                <p:spPr>
                  <a:xfrm>
                    <a:off x="7054603" y="5017876"/>
                    <a:ext cx="814738" cy="57421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9500" h="880103">
                        <a:moveTo>
                          <a:pt x="204750" y="0"/>
                        </a:moveTo>
                        <a:cubicBezTo>
                          <a:pt x="278855" y="0"/>
                          <a:pt x="352960" y="28270"/>
                          <a:pt x="409500" y="84810"/>
                        </a:cubicBezTo>
                        <a:cubicBezTo>
                          <a:pt x="522580" y="197891"/>
                          <a:pt x="522580" y="381229"/>
                          <a:pt x="409500" y="494310"/>
                        </a:cubicBezTo>
                        <a:cubicBezTo>
                          <a:pt x="311075" y="592734"/>
                          <a:pt x="242826" y="721332"/>
                          <a:pt x="204750" y="880103"/>
                        </a:cubicBezTo>
                        <a:cubicBezTo>
                          <a:pt x="166674" y="721332"/>
                          <a:pt x="98424" y="592734"/>
                          <a:pt x="0" y="494310"/>
                        </a:cubicBezTo>
                        <a:cubicBezTo>
                          <a:pt x="-113081" y="381229"/>
                          <a:pt x="-113081" y="197891"/>
                          <a:pt x="0" y="84810"/>
                        </a:cubicBezTo>
                        <a:cubicBezTo>
                          <a:pt x="56540" y="28270"/>
                          <a:pt x="130645" y="0"/>
                          <a:pt x="20475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CFEB6026-10CF-4000-B8B4-C9E18683A8F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112752" y="4836724"/>
                    <a:ext cx="698442" cy="5972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  <a:gd name="connsiteX9" fmla="*/ 483019 w 698442"/>
                      <a:gd name="connsiteY9" fmla="*/ 521090 h 5210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  <a:gd name="connsiteX0" fmla="*/ 483019 w 698442"/>
                      <a:gd name="connsiteY0" fmla="*/ 597290 h 597290"/>
                      <a:gd name="connsiteX1" fmla="*/ 215422 w 698442"/>
                      <a:gd name="connsiteY1" fmla="*/ 597290 h 597290"/>
                      <a:gd name="connsiteX2" fmla="*/ 215422 w 698442"/>
                      <a:gd name="connsiteY2" fmla="*/ 364849 h 597290"/>
                      <a:gd name="connsiteX3" fmla="*/ 213288 w 698442"/>
                      <a:gd name="connsiteY3" fmla="*/ 364664 h 597290"/>
                      <a:gd name="connsiteX4" fmla="*/ 0 w 698442"/>
                      <a:gd name="connsiteY4" fmla="*/ 226331 h 597290"/>
                      <a:gd name="connsiteX5" fmla="*/ 344458 w 698442"/>
                      <a:gd name="connsiteY5" fmla="*/ 0 h 597290"/>
                      <a:gd name="connsiteX6" fmla="*/ 698442 w 698442"/>
                      <a:gd name="connsiteY6" fmla="*/ 226331 h 597290"/>
                      <a:gd name="connsiteX7" fmla="*/ 485153 w 698442"/>
                      <a:gd name="connsiteY7" fmla="*/ 364664 h 597290"/>
                      <a:gd name="connsiteX8" fmla="*/ 483020 w 698442"/>
                      <a:gd name="connsiteY8" fmla="*/ 364849 h 597290"/>
                      <a:gd name="connsiteX9" fmla="*/ 483019 w 698442"/>
                      <a:gd name="connsiteY9" fmla="*/ 597290 h 597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98442" h="597290">
                        <a:moveTo>
                          <a:pt x="483019" y="597290"/>
                        </a:moveTo>
                        <a:lnTo>
                          <a:pt x="215422" y="597290"/>
                        </a:lnTo>
                        <a:lnTo>
                          <a:pt x="215422" y="364849"/>
                        </a:lnTo>
                        <a:lnTo>
                          <a:pt x="213288" y="364664"/>
                        </a:lnTo>
                        <a:cubicBezTo>
                          <a:pt x="87948" y="341873"/>
                          <a:pt x="0" y="288517"/>
                          <a:pt x="0" y="226331"/>
                        </a:cubicBezTo>
                        <a:cubicBezTo>
                          <a:pt x="0" y="143416"/>
                          <a:pt x="130158" y="154782"/>
                          <a:pt x="344458" y="0"/>
                        </a:cubicBezTo>
                        <a:cubicBezTo>
                          <a:pt x="546852" y="157163"/>
                          <a:pt x="698442" y="143416"/>
                          <a:pt x="698442" y="226331"/>
                        </a:cubicBezTo>
                        <a:cubicBezTo>
                          <a:pt x="698442" y="288517"/>
                          <a:pt x="610494" y="341873"/>
                          <a:pt x="485153" y="364664"/>
                        </a:cubicBezTo>
                        <a:lnTo>
                          <a:pt x="483020" y="364849"/>
                        </a:lnTo>
                        <a:cubicBezTo>
                          <a:pt x="483020" y="442329"/>
                          <a:pt x="483019" y="519810"/>
                          <a:pt x="483019" y="5972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" name="円/楕円 62">
                    <a:extLst>
                      <a:ext uri="{FF2B5EF4-FFF2-40B4-BE49-F238E27FC236}">
                        <a16:creationId xmlns:a16="http://schemas.microsoft.com/office/drawing/2014/main" id="{22C0BB75-3948-4CD0-A52F-287624B6E0F7}"/>
                      </a:ext>
                    </a:extLst>
                  </p:cNvPr>
                  <p:cNvSpPr/>
                  <p:nvPr/>
                </p:nvSpPr>
                <p:spPr>
                  <a:xfrm>
                    <a:off x="7111978" y="5135369"/>
                    <a:ext cx="705536" cy="283968"/>
                  </a:xfrm>
                  <a:custGeom>
                    <a:avLst/>
                    <a:gdLst>
                      <a:gd name="connsiteX0" fmla="*/ 0 w 705535"/>
                      <a:gd name="connsiteY0" fmla="*/ 117036 h 234071"/>
                      <a:gd name="connsiteX1" fmla="*/ 352768 w 705535"/>
                      <a:gd name="connsiteY1" fmla="*/ 0 h 234071"/>
                      <a:gd name="connsiteX2" fmla="*/ 705536 w 705535"/>
                      <a:gd name="connsiteY2" fmla="*/ 117036 h 234071"/>
                      <a:gd name="connsiteX3" fmla="*/ 352768 w 705535"/>
                      <a:gd name="connsiteY3" fmla="*/ 234072 h 234071"/>
                      <a:gd name="connsiteX4" fmla="*/ 0 w 705535"/>
                      <a:gd name="connsiteY4" fmla="*/ 117036 h 234071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117036 h 234072"/>
                      <a:gd name="connsiteX1" fmla="*/ 352768 w 705536"/>
                      <a:gd name="connsiteY1" fmla="*/ 0 h 234072"/>
                      <a:gd name="connsiteX2" fmla="*/ 705536 w 705536"/>
                      <a:gd name="connsiteY2" fmla="*/ 117036 h 234072"/>
                      <a:gd name="connsiteX3" fmla="*/ 352768 w 705536"/>
                      <a:gd name="connsiteY3" fmla="*/ 234072 h 234072"/>
                      <a:gd name="connsiteX4" fmla="*/ 0 w 705536"/>
                      <a:gd name="connsiteY4" fmla="*/ 117036 h 234072"/>
                      <a:gd name="connsiteX0" fmla="*/ 0 w 705536"/>
                      <a:gd name="connsiteY0" fmla="*/ 28820 h 145856"/>
                      <a:gd name="connsiteX1" fmla="*/ 357531 w 705536"/>
                      <a:gd name="connsiteY1" fmla="*/ 28465 h 145856"/>
                      <a:gd name="connsiteX2" fmla="*/ 705536 w 705536"/>
                      <a:gd name="connsiteY2" fmla="*/ 28820 h 145856"/>
                      <a:gd name="connsiteX3" fmla="*/ 352768 w 705536"/>
                      <a:gd name="connsiteY3" fmla="*/ 145856 h 145856"/>
                      <a:gd name="connsiteX4" fmla="*/ 0 w 705536"/>
                      <a:gd name="connsiteY4" fmla="*/ 28820 h 145856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  <a:gd name="connsiteX0" fmla="*/ 0 w 705536"/>
                      <a:gd name="connsiteY0" fmla="*/ 28820 h 283968"/>
                      <a:gd name="connsiteX1" fmla="*/ 357531 w 705536"/>
                      <a:gd name="connsiteY1" fmla="*/ 28465 h 283968"/>
                      <a:gd name="connsiteX2" fmla="*/ 705536 w 705536"/>
                      <a:gd name="connsiteY2" fmla="*/ 28820 h 283968"/>
                      <a:gd name="connsiteX3" fmla="*/ 348006 w 705536"/>
                      <a:gd name="connsiteY3" fmla="*/ 283968 h 283968"/>
                      <a:gd name="connsiteX4" fmla="*/ 0 w 705536"/>
                      <a:gd name="connsiteY4" fmla="*/ 28820 h 283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5536" h="283968">
                        <a:moveTo>
                          <a:pt x="0" y="28820"/>
                        </a:moveTo>
                        <a:cubicBezTo>
                          <a:pt x="0" y="-35817"/>
                          <a:pt x="162703" y="28465"/>
                          <a:pt x="357531" y="28465"/>
                        </a:cubicBezTo>
                        <a:cubicBezTo>
                          <a:pt x="552359" y="28465"/>
                          <a:pt x="705536" y="-35817"/>
                          <a:pt x="705536" y="28820"/>
                        </a:cubicBezTo>
                        <a:cubicBezTo>
                          <a:pt x="705536" y="93457"/>
                          <a:pt x="535690" y="214911"/>
                          <a:pt x="348006" y="283968"/>
                        </a:cubicBezTo>
                        <a:cubicBezTo>
                          <a:pt x="186516" y="212530"/>
                          <a:pt x="0" y="93457"/>
                          <a:pt x="0" y="288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DA2284B8-C06A-4839-8CE0-DB904712F3DB}"/>
                      </a:ext>
                    </a:extLst>
                  </p:cNvPr>
                  <p:cNvSpPr/>
                  <p:nvPr/>
                </p:nvSpPr>
                <p:spPr>
                  <a:xfrm>
                    <a:off x="6919565" y="5025534"/>
                    <a:ext cx="1084812" cy="477234"/>
                  </a:xfrm>
                  <a:custGeom>
                    <a:avLst/>
                    <a:gdLst>
                      <a:gd name="connsiteX0" fmla="*/ 408610 w 1084812"/>
                      <a:gd name="connsiteY0" fmla="*/ 0 h 477234"/>
                      <a:gd name="connsiteX1" fmla="*/ 408610 w 1084812"/>
                      <a:gd name="connsiteY1" fmla="*/ 2034 h 477234"/>
                      <a:gd name="connsiteX2" fmla="*/ 296106 w 1084812"/>
                      <a:gd name="connsiteY2" fmla="*/ 28543 h 477234"/>
                      <a:gd name="connsiteX3" fmla="*/ 296106 w 1084812"/>
                      <a:gd name="connsiteY3" fmla="*/ 203338 h 477234"/>
                      <a:gd name="connsiteX4" fmla="*/ 542407 w 1084812"/>
                      <a:gd name="connsiteY4" fmla="*/ 368014 h 477234"/>
                      <a:gd name="connsiteX5" fmla="*/ 788708 w 1084812"/>
                      <a:gd name="connsiteY5" fmla="*/ 203338 h 477234"/>
                      <a:gd name="connsiteX6" fmla="*/ 788708 w 1084812"/>
                      <a:gd name="connsiteY6" fmla="*/ 28543 h 477234"/>
                      <a:gd name="connsiteX7" fmla="*/ 676207 w 1084812"/>
                      <a:gd name="connsiteY7" fmla="*/ 2035 h 477234"/>
                      <a:gd name="connsiteX8" fmla="*/ 676207 w 1084812"/>
                      <a:gd name="connsiteY8" fmla="*/ 0 h 477234"/>
                      <a:gd name="connsiteX9" fmla="*/ 746515 w 1084812"/>
                      <a:gd name="connsiteY9" fmla="*/ 4024 h 477234"/>
                      <a:gd name="connsiteX10" fmla="*/ 925946 w 1084812"/>
                      <a:gd name="connsiteY10" fmla="*/ 39068 h 477234"/>
                      <a:gd name="connsiteX11" fmla="*/ 925946 w 1084812"/>
                      <a:gd name="connsiteY11" fmla="*/ 264682 h 477234"/>
                      <a:gd name="connsiteX12" fmla="*/ 542407 w 1084812"/>
                      <a:gd name="connsiteY12" fmla="*/ 477234 h 477234"/>
                      <a:gd name="connsiteX13" fmla="*/ 158868 w 1084812"/>
                      <a:gd name="connsiteY13" fmla="*/ 264682 h 477234"/>
                      <a:gd name="connsiteX14" fmla="*/ 158868 w 1084812"/>
                      <a:gd name="connsiteY14" fmla="*/ 39068 h 477234"/>
                      <a:gd name="connsiteX15" fmla="*/ 338299 w 1084812"/>
                      <a:gd name="connsiteY15" fmla="*/ 4024 h 477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84812" h="477234">
                        <a:moveTo>
                          <a:pt x="408610" y="0"/>
                        </a:moveTo>
                        <a:lnTo>
                          <a:pt x="408610" y="2034"/>
                        </a:lnTo>
                        <a:lnTo>
                          <a:pt x="296106" y="28543"/>
                        </a:lnTo>
                        <a:cubicBezTo>
                          <a:pt x="160077" y="76812"/>
                          <a:pt x="160077" y="155070"/>
                          <a:pt x="296106" y="203338"/>
                        </a:cubicBezTo>
                        <a:cubicBezTo>
                          <a:pt x="414504" y="245351"/>
                          <a:pt x="496604" y="300243"/>
                          <a:pt x="542407" y="368014"/>
                        </a:cubicBezTo>
                        <a:cubicBezTo>
                          <a:pt x="588210" y="300243"/>
                          <a:pt x="670309" y="245351"/>
                          <a:pt x="788708" y="203338"/>
                        </a:cubicBezTo>
                        <a:cubicBezTo>
                          <a:pt x="924736" y="155070"/>
                          <a:pt x="924736" y="76812"/>
                          <a:pt x="788708" y="28543"/>
                        </a:cubicBezTo>
                        <a:lnTo>
                          <a:pt x="676207" y="2035"/>
                        </a:lnTo>
                        <a:lnTo>
                          <a:pt x="676207" y="0"/>
                        </a:lnTo>
                        <a:lnTo>
                          <a:pt x="746515" y="4024"/>
                        </a:lnTo>
                        <a:cubicBezTo>
                          <a:pt x="811810" y="11812"/>
                          <a:pt x="872991" y="23493"/>
                          <a:pt x="925946" y="39068"/>
                        </a:cubicBezTo>
                        <a:cubicBezTo>
                          <a:pt x="1137768" y="101370"/>
                          <a:pt x="1137768" y="202380"/>
                          <a:pt x="925946" y="264682"/>
                        </a:cubicBezTo>
                        <a:cubicBezTo>
                          <a:pt x="741576" y="318909"/>
                          <a:pt x="613731" y="389759"/>
                          <a:pt x="542407" y="477234"/>
                        </a:cubicBezTo>
                        <a:cubicBezTo>
                          <a:pt x="471083" y="389759"/>
                          <a:pt x="343237" y="318909"/>
                          <a:pt x="158868" y="264682"/>
                        </a:cubicBezTo>
                        <a:cubicBezTo>
                          <a:pt x="-52956" y="202380"/>
                          <a:pt x="-52956" y="101370"/>
                          <a:pt x="158868" y="39068"/>
                        </a:cubicBezTo>
                        <a:cubicBezTo>
                          <a:pt x="211824" y="23493"/>
                          <a:pt x="273005" y="11812"/>
                          <a:pt x="338299" y="4024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5E9E5813-6C32-47B7-8722-2D501DF879C2}"/>
                    </a:ext>
                  </a:extLst>
                </p:cNvPr>
                <p:cNvGrpSpPr/>
                <p:nvPr/>
              </p:nvGrpSpPr>
              <p:grpSpPr>
                <a:xfrm>
                  <a:off x="7693540" y="3714513"/>
                  <a:ext cx="1353072" cy="1276596"/>
                  <a:chOff x="5589536" y="370664"/>
                  <a:chExt cx="834570" cy="787400"/>
                </a:xfrm>
              </p:grpSpPr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17AA0AE4-E8E6-4BF7-9836-D8CEAC17FBE0}"/>
                      </a:ext>
                    </a:extLst>
                  </p:cNvPr>
                  <p:cNvGrpSpPr/>
                  <p:nvPr/>
                </p:nvGrpSpPr>
                <p:grpSpPr>
                  <a:xfrm>
                    <a:off x="5589536" y="3706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80" name="グループ化 179">
                      <a:extLst>
                        <a:ext uri="{FF2B5EF4-FFF2-40B4-BE49-F238E27FC236}">
                          <a16:creationId xmlns:a16="http://schemas.microsoft.com/office/drawing/2014/main" id="{61D75D0A-4E15-420E-B04B-E939F6E6A4A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5" name="円/楕円 177">
                        <a:extLst>
                          <a:ext uri="{FF2B5EF4-FFF2-40B4-BE49-F238E27FC236}">
                            <a16:creationId xmlns:a16="http://schemas.microsoft.com/office/drawing/2014/main" id="{903B8BD1-1A20-4BB5-B142-B35F414012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86" name="円/楕円 178">
                        <a:extLst>
                          <a:ext uri="{FF2B5EF4-FFF2-40B4-BE49-F238E27FC236}">
                            <a16:creationId xmlns:a16="http://schemas.microsoft.com/office/drawing/2014/main" id="{D887864F-3E88-4A15-A732-0EBE7A00B9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81" name="グループ化 180">
                      <a:extLst>
                        <a:ext uri="{FF2B5EF4-FFF2-40B4-BE49-F238E27FC236}">
                          <a16:creationId xmlns:a16="http://schemas.microsoft.com/office/drawing/2014/main" id="{6B9F6C26-E7E6-4DBD-826E-DED3FB627B1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3" name="円/楕円 175">
                        <a:extLst>
                          <a:ext uri="{FF2B5EF4-FFF2-40B4-BE49-F238E27FC236}">
                            <a16:creationId xmlns:a16="http://schemas.microsoft.com/office/drawing/2014/main" id="{67B3032D-D5E2-4428-BA4F-F6515372A2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84" name="円/楕円 176">
                        <a:extLst>
                          <a:ext uri="{FF2B5EF4-FFF2-40B4-BE49-F238E27FC236}">
                            <a16:creationId xmlns:a16="http://schemas.microsoft.com/office/drawing/2014/main" id="{E401E306-2489-4166-9EDF-230726E44E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82" name="円/楕円 174">
                      <a:extLst>
                        <a:ext uri="{FF2B5EF4-FFF2-40B4-BE49-F238E27FC236}">
                          <a16:creationId xmlns:a16="http://schemas.microsoft.com/office/drawing/2014/main" id="{17A6687E-AC7C-4031-BE06-3C2909E74A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76" name="円/楕円 127">
                    <a:extLst>
                      <a:ext uri="{FF2B5EF4-FFF2-40B4-BE49-F238E27FC236}">
                        <a16:creationId xmlns:a16="http://schemas.microsoft.com/office/drawing/2014/main" id="{E6D26AF2-CE4D-48F5-B980-518022060580}"/>
                      </a:ext>
                    </a:extLst>
                  </p:cNvPr>
                  <p:cNvSpPr/>
                  <p:nvPr/>
                </p:nvSpPr>
                <p:spPr>
                  <a:xfrm>
                    <a:off x="5761450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円/楕円 27">
                    <a:extLst>
                      <a:ext uri="{FF2B5EF4-FFF2-40B4-BE49-F238E27FC236}">
                        <a16:creationId xmlns:a16="http://schemas.microsoft.com/office/drawing/2014/main" id="{F360CD39-B676-4E96-8974-8E4FB78FE01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231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8" name="円/楕円 27">
                    <a:extLst>
                      <a:ext uri="{FF2B5EF4-FFF2-40B4-BE49-F238E27FC236}">
                        <a16:creationId xmlns:a16="http://schemas.microsoft.com/office/drawing/2014/main" id="{05076E33-BEA7-4DD0-8B80-41575A3235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129526" y="5915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円/楕円 127">
                    <a:extLst>
                      <a:ext uri="{FF2B5EF4-FFF2-40B4-BE49-F238E27FC236}">
                        <a16:creationId xmlns:a16="http://schemas.microsoft.com/office/drawing/2014/main" id="{4650067C-00C2-43A9-BE7B-60350315371C}"/>
                      </a:ext>
                    </a:extLst>
                  </p:cNvPr>
                  <p:cNvSpPr/>
                  <p:nvPr/>
                </p:nvSpPr>
                <p:spPr>
                  <a:xfrm>
                    <a:off x="6159628" y="677587"/>
                    <a:ext cx="83926" cy="1434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926" h="143413">
                        <a:moveTo>
                          <a:pt x="12759" y="0"/>
                        </a:moveTo>
                        <a:cubicBezTo>
                          <a:pt x="8263" y="9969"/>
                          <a:pt x="9023" y="21953"/>
                          <a:pt x="14783" y="31931"/>
                        </a:cubicBezTo>
                        <a:lnTo>
                          <a:pt x="15311" y="32495"/>
                        </a:lnTo>
                        <a:cubicBezTo>
                          <a:pt x="22472" y="20393"/>
                          <a:pt x="32600" y="12933"/>
                          <a:pt x="43800" y="12933"/>
                        </a:cubicBezTo>
                        <a:cubicBezTo>
                          <a:pt x="65961" y="12933"/>
                          <a:pt x="83926" y="42142"/>
                          <a:pt x="83926" y="78173"/>
                        </a:cubicBezTo>
                        <a:cubicBezTo>
                          <a:pt x="83926" y="114204"/>
                          <a:pt x="65961" y="143413"/>
                          <a:pt x="43800" y="143413"/>
                        </a:cubicBezTo>
                        <a:cubicBezTo>
                          <a:pt x="21639" y="143413"/>
                          <a:pt x="3674" y="114204"/>
                          <a:pt x="3674" y="78173"/>
                        </a:cubicBezTo>
                        <a:lnTo>
                          <a:pt x="12211" y="44663"/>
                        </a:lnTo>
                        <a:cubicBezTo>
                          <a:pt x="8264" y="44011"/>
                          <a:pt x="5947" y="41284"/>
                          <a:pt x="4106" y="38095"/>
                        </a:cubicBezTo>
                        <a:cubicBezTo>
                          <a:pt x="-3810" y="24385"/>
                          <a:pt x="64" y="7329"/>
                          <a:pt x="1275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D808AAE1-2A3C-4186-A41C-10BDE21AF4BD}"/>
                  </a:ext>
                </a:extLst>
              </p:cNvPr>
              <p:cNvGrpSpPr/>
              <p:nvPr/>
            </p:nvGrpSpPr>
            <p:grpSpPr>
              <a:xfrm>
                <a:off x="7841358" y="-154974"/>
                <a:ext cx="1153402" cy="770177"/>
                <a:chOff x="758629" y="814179"/>
                <a:chExt cx="1228625" cy="792913"/>
              </a:xfrm>
            </p:grpSpPr>
            <p:sp>
              <p:nvSpPr>
                <p:cNvPr id="162" name="楕円 7">
                  <a:extLst>
                    <a:ext uri="{FF2B5EF4-FFF2-40B4-BE49-F238E27FC236}">
                      <a16:creationId xmlns:a16="http://schemas.microsoft.com/office/drawing/2014/main" id="{3366F205-3431-466A-8A46-932E414F2AA8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3" name="楕円 7">
                  <a:extLst>
                    <a:ext uri="{FF2B5EF4-FFF2-40B4-BE49-F238E27FC236}">
                      <a16:creationId xmlns:a16="http://schemas.microsoft.com/office/drawing/2014/main" id="{122F95D7-CA20-44E2-A0A5-335C81F968EF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4" name="楕円 7">
                  <a:extLst>
                    <a:ext uri="{FF2B5EF4-FFF2-40B4-BE49-F238E27FC236}">
                      <a16:creationId xmlns:a16="http://schemas.microsoft.com/office/drawing/2014/main" id="{40DA6883-F45E-49EC-A42C-7F42947C7819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5" name="楕円 7">
                  <a:extLst>
                    <a:ext uri="{FF2B5EF4-FFF2-40B4-BE49-F238E27FC236}">
                      <a16:creationId xmlns:a16="http://schemas.microsoft.com/office/drawing/2014/main" id="{AE31AF05-0600-4A82-93D7-1678A47700C4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686659F7-3CA5-4705-97B2-62B58CADD8E4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75837C9D-936E-4683-9252-19C89EE2508B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D34CB2EA-04B7-4CEC-9BB1-8B6CE61A6979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841B6869-0B10-46E9-9463-3C72A4A815BA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B9C2A568-3DB3-4626-95A5-4B6B98D6C446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0C9BDA68-4785-4562-AAC8-78130086B264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2040921-3FF5-4255-9279-5C4E69EAFF42}"/>
              </a:ext>
            </a:extLst>
          </p:cNvPr>
          <p:cNvSpPr txBox="1"/>
          <p:nvPr/>
        </p:nvSpPr>
        <p:spPr>
          <a:xfrm>
            <a:off x="303489" y="4523048"/>
            <a:ext cx="9304968" cy="205453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マスク着用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6881EC6-D1A1-47BE-9C08-657A0D6CB4D6}"/>
              </a:ext>
            </a:extLst>
          </p:cNvPr>
          <p:cNvSpPr txBox="1"/>
          <p:nvPr/>
        </p:nvSpPr>
        <p:spPr>
          <a:xfrm>
            <a:off x="0" y="280415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入室時には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1DEB196-D599-4778-8199-F199B52B84F9}"/>
              </a:ext>
            </a:extLst>
          </p:cNvPr>
          <p:cNvGrpSpPr/>
          <p:nvPr/>
        </p:nvGrpSpPr>
        <p:grpSpPr>
          <a:xfrm>
            <a:off x="3325330" y="1247665"/>
            <a:ext cx="3737988" cy="3216800"/>
            <a:chOff x="3325330" y="1247665"/>
            <a:chExt cx="3737988" cy="3216800"/>
          </a:xfrm>
        </p:grpSpPr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71D7EF72-D96F-48E5-92DB-5B0BE2F81C12}"/>
                </a:ext>
              </a:extLst>
            </p:cNvPr>
            <p:cNvSpPr/>
            <p:nvPr/>
          </p:nvSpPr>
          <p:spPr>
            <a:xfrm>
              <a:off x="3589702" y="1352811"/>
              <a:ext cx="3111658" cy="311165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ED573F34-BDD1-4021-B95E-1F9E262B9950}"/>
                </a:ext>
              </a:extLst>
            </p:cNvPr>
            <p:cNvGrpSpPr/>
            <p:nvPr/>
          </p:nvGrpSpPr>
          <p:grpSpPr>
            <a:xfrm>
              <a:off x="3325330" y="1408329"/>
              <a:ext cx="1800200" cy="2990450"/>
              <a:chOff x="5878698" y="-794320"/>
              <a:chExt cx="1550006" cy="2574834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2C8C0B0-324E-4209-8D94-2F6F1DD4FBBE}"/>
                  </a:ext>
                </a:extLst>
              </p:cNvPr>
              <p:cNvSpPr/>
              <p:nvPr/>
            </p:nvSpPr>
            <p:spPr>
              <a:xfrm>
                <a:off x="5905926" y="101911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7FE4082-1390-4874-8856-A651F5FEB54A}"/>
                  </a:ext>
                </a:extLst>
              </p:cNvPr>
              <p:cNvSpPr/>
              <p:nvPr/>
            </p:nvSpPr>
            <p:spPr>
              <a:xfrm>
                <a:off x="7083623" y="1019112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56820B6A-0AC3-4AAF-9532-198B79AF2C14}"/>
                  </a:ext>
                </a:extLst>
              </p:cNvPr>
              <p:cNvGrpSpPr/>
              <p:nvPr/>
            </p:nvGrpSpPr>
            <p:grpSpPr>
              <a:xfrm>
                <a:off x="5936136" y="-794320"/>
                <a:ext cx="1353068" cy="2574834"/>
                <a:chOff x="5936136" y="4184079"/>
                <a:chExt cx="1353068" cy="2574834"/>
              </a:xfrm>
            </p:grpSpPr>
            <p:sp>
              <p:nvSpPr>
                <p:cNvPr id="149" name="片側の 2 つの角を丸めた四角形 128">
                  <a:extLst>
                    <a:ext uri="{FF2B5EF4-FFF2-40B4-BE49-F238E27FC236}">
                      <a16:creationId xmlns:a16="http://schemas.microsoft.com/office/drawing/2014/main" id="{26B3FE4C-190E-490F-9E08-7EDC40173425}"/>
                    </a:ext>
                  </a:extLst>
                </p:cNvPr>
                <p:cNvSpPr/>
                <p:nvPr/>
              </p:nvSpPr>
              <p:spPr>
                <a:xfrm>
                  <a:off x="6017043" y="4184079"/>
                  <a:ext cx="1176816" cy="13963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903FC72C-6809-4453-87CB-1AC99BB90EB6}"/>
                    </a:ext>
                  </a:extLst>
                </p:cNvPr>
                <p:cNvGrpSpPr/>
                <p:nvPr/>
              </p:nvGrpSpPr>
              <p:grpSpPr>
                <a:xfrm>
                  <a:off x="6027302" y="5476422"/>
                  <a:ext cx="1156298" cy="1282491"/>
                  <a:chOff x="5513400" y="4836724"/>
                  <a:chExt cx="1156298" cy="1282491"/>
                </a:xfrm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400FF5B7-ED01-4543-9806-9F73F925A1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2329" y="4836724"/>
                    <a:ext cx="698442" cy="5210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42" h="521090">
                        <a:moveTo>
                          <a:pt x="483019" y="521090"/>
                        </a:moveTo>
                        <a:lnTo>
                          <a:pt x="215422" y="521090"/>
                        </a:lnTo>
                        <a:lnTo>
                          <a:pt x="215422" y="288649"/>
                        </a:lnTo>
                        <a:lnTo>
                          <a:pt x="213288" y="288464"/>
                        </a:lnTo>
                        <a:cubicBezTo>
                          <a:pt x="87948" y="265673"/>
                          <a:pt x="0" y="212317"/>
                          <a:pt x="0" y="150131"/>
                        </a:cubicBezTo>
                        <a:cubicBezTo>
                          <a:pt x="0" y="67216"/>
                          <a:pt x="156352" y="0"/>
                          <a:pt x="349221" y="0"/>
                        </a:cubicBezTo>
                        <a:cubicBezTo>
                          <a:pt x="542090" y="0"/>
                          <a:pt x="698442" y="67216"/>
                          <a:pt x="698442" y="150131"/>
                        </a:cubicBezTo>
                        <a:cubicBezTo>
                          <a:pt x="698442" y="212317"/>
                          <a:pt x="610494" y="265673"/>
                          <a:pt x="485153" y="288464"/>
                        </a:cubicBezTo>
                        <a:lnTo>
                          <a:pt x="483020" y="288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3" name="片側の 2 つの角を丸めた四角形 85">
                    <a:extLst>
                      <a:ext uri="{FF2B5EF4-FFF2-40B4-BE49-F238E27FC236}">
                        <a16:creationId xmlns:a16="http://schemas.microsoft.com/office/drawing/2014/main" id="{C04B1465-44FF-4F0D-A7A6-EFF7FC0BF842}"/>
                      </a:ext>
                    </a:extLst>
                  </p:cNvPr>
                  <p:cNvSpPr/>
                  <p:nvPr/>
                </p:nvSpPr>
                <p:spPr>
                  <a:xfrm>
                    <a:off x="5513400" y="5100285"/>
                    <a:ext cx="1156298" cy="10189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930">
                        <a:moveTo>
                          <a:pt x="339738" y="0"/>
                        </a:moveTo>
                        <a:lnTo>
                          <a:pt x="414999" y="178641"/>
                        </a:lnTo>
                        <a:lnTo>
                          <a:pt x="756160" y="178641"/>
                        </a:lnTo>
                        <a:lnTo>
                          <a:pt x="830816" y="1437"/>
                        </a:lnTo>
                        <a:cubicBezTo>
                          <a:pt x="1013501" y="16850"/>
                          <a:pt x="1156298" y="170521"/>
                          <a:pt x="1156298" y="357544"/>
                        </a:cubicBezTo>
                        <a:lnTo>
                          <a:pt x="1156298" y="1018930"/>
                        </a:lnTo>
                        <a:lnTo>
                          <a:pt x="0" y="1018930"/>
                        </a:lnTo>
                        <a:lnTo>
                          <a:pt x="0" y="357544"/>
                        </a:lnTo>
                        <a:cubicBezTo>
                          <a:pt x="0" y="165647"/>
                          <a:pt x="150338" y="8863"/>
                          <a:pt x="339738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4" name="台形 173">
                    <a:extLst>
                      <a:ext uri="{FF2B5EF4-FFF2-40B4-BE49-F238E27FC236}">
                        <a16:creationId xmlns:a16="http://schemas.microsoft.com/office/drawing/2014/main" id="{93D3B511-79C7-4171-983C-ACE7677958D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841325" y="5205711"/>
                    <a:ext cx="500449" cy="913503"/>
                  </a:xfrm>
                  <a:prstGeom prst="trapezoid">
                    <a:avLst>
                      <a:gd name="adj" fmla="val 42130"/>
                    </a:avLst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75" name="グループ化 174">
                    <a:extLst>
                      <a:ext uri="{FF2B5EF4-FFF2-40B4-BE49-F238E27FC236}">
                        <a16:creationId xmlns:a16="http://schemas.microsoft.com/office/drawing/2014/main" id="{D40042AE-2944-4C3F-9E90-80DBA28D5FB8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84" y="5081128"/>
                    <a:ext cx="1116330" cy="1038087"/>
                    <a:chOff x="4259580" y="3924300"/>
                    <a:chExt cx="1116330" cy="1043940"/>
                  </a:xfrm>
                  <a:solidFill>
                    <a:srgbClr val="002060"/>
                  </a:solidFill>
                </p:grpSpPr>
                <p:sp>
                  <p:nvSpPr>
                    <p:cNvPr id="176" name="フリーフォーム 96">
                      <a:extLst>
                        <a:ext uri="{FF2B5EF4-FFF2-40B4-BE49-F238E27FC236}">
                          <a16:creationId xmlns:a16="http://schemas.microsoft.com/office/drawing/2014/main" id="{AEBEE626-6B98-4F26-A901-F39F4E2D49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580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77" name="フリーフォーム 97">
                      <a:extLst>
                        <a:ext uri="{FF2B5EF4-FFF2-40B4-BE49-F238E27FC236}">
                          <a16:creationId xmlns:a16="http://schemas.microsoft.com/office/drawing/2014/main" id="{DB6E4B28-5C8F-4E9F-A695-BF75E44B691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817745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D8BFEC68-FF52-45F0-86AE-2EB1EA160D45}"/>
                    </a:ext>
                  </a:extLst>
                </p:cNvPr>
                <p:cNvGrpSpPr/>
                <p:nvPr/>
              </p:nvGrpSpPr>
              <p:grpSpPr>
                <a:xfrm>
                  <a:off x="5936136" y="4262694"/>
                  <a:ext cx="1353068" cy="1276595"/>
                  <a:chOff x="4555713" y="370663"/>
                  <a:chExt cx="834567" cy="787400"/>
                </a:xfrm>
              </p:grpSpPr>
              <p:grpSp>
                <p:nvGrpSpPr>
                  <p:cNvPr id="152" name="グループ化 151">
                    <a:extLst>
                      <a:ext uri="{FF2B5EF4-FFF2-40B4-BE49-F238E27FC236}">
                        <a16:creationId xmlns:a16="http://schemas.microsoft.com/office/drawing/2014/main" id="{754817E3-A768-4B43-B694-A84C78A48FCE}"/>
                      </a:ext>
                    </a:extLst>
                  </p:cNvPr>
                  <p:cNvGrpSpPr/>
                  <p:nvPr/>
                </p:nvGrpSpPr>
                <p:grpSpPr>
                  <a:xfrm>
                    <a:off x="4555713" y="370663"/>
                    <a:ext cx="834567" cy="787400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165" name="グループ化 164">
                      <a:extLst>
                        <a:ext uri="{FF2B5EF4-FFF2-40B4-BE49-F238E27FC236}">
                          <a16:creationId xmlns:a16="http://schemas.microsoft.com/office/drawing/2014/main" id="{010FBFAA-DFC8-457A-A2DD-8CB5E850318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0" name="円/楕円 159">
                        <a:extLst>
                          <a:ext uri="{FF2B5EF4-FFF2-40B4-BE49-F238E27FC236}">
                            <a16:creationId xmlns:a16="http://schemas.microsoft.com/office/drawing/2014/main" id="{5257B21E-A0EF-41F9-952A-3EC153D4B5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71" name="円/楕円 160">
                        <a:extLst>
                          <a:ext uri="{FF2B5EF4-FFF2-40B4-BE49-F238E27FC236}">
                            <a16:creationId xmlns:a16="http://schemas.microsoft.com/office/drawing/2014/main" id="{E3C96971-8CAF-46D6-9375-B3DA478388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66" name="グループ化 165">
                      <a:extLst>
                        <a:ext uri="{FF2B5EF4-FFF2-40B4-BE49-F238E27FC236}">
                          <a16:creationId xmlns:a16="http://schemas.microsoft.com/office/drawing/2014/main" id="{27720B60-C3CD-495F-8DA3-A4172C020B3B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8" name="円/楕円 157">
                        <a:extLst>
                          <a:ext uri="{FF2B5EF4-FFF2-40B4-BE49-F238E27FC236}">
                            <a16:creationId xmlns:a16="http://schemas.microsoft.com/office/drawing/2014/main" id="{647BB94F-4371-4610-9554-B15B5DC970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69" name="円/楕円 158">
                        <a:extLst>
                          <a:ext uri="{FF2B5EF4-FFF2-40B4-BE49-F238E27FC236}">
                            <a16:creationId xmlns:a16="http://schemas.microsoft.com/office/drawing/2014/main" id="{B3DD2C8A-B849-41A5-8458-E0DFE2D339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67" name="円/楕円 156">
                      <a:extLst>
                        <a:ext uri="{FF2B5EF4-FFF2-40B4-BE49-F238E27FC236}">
                          <a16:creationId xmlns:a16="http://schemas.microsoft.com/office/drawing/2014/main" id="{6E404600-4F01-4F3F-95E6-6F014DA466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53" name="月 152">
                    <a:extLst>
                      <a:ext uri="{FF2B5EF4-FFF2-40B4-BE49-F238E27FC236}">
                        <a16:creationId xmlns:a16="http://schemas.microsoft.com/office/drawing/2014/main" id="{573B2D11-6964-43E5-8791-330BA4795197}"/>
                      </a:ext>
                    </a:extLst>
                  </p:cNvPr>
                  <p:cNvSpPr/>
                  <p:nvPr/>
                </p:nvSpPr>
                <p:spPr>
                  <a:xfrm>
                    <a:off x="4635087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4" name="月 153">
                    <a:extLst>
                      <a:ext uri="{FF2B5EF4-FFF2-40B4-BE49-F238E27FC236}">
                        <a16:creationId xmlns:a16="http://schemas.microsoft.com/office/drawing/2014/main" id="{E4B990B6-8FD2-4E25-842D-866FCD151476}"/>
                      </a:ext>
                    </a:extLst>
                  </p:cNvPr>
                  <p:cNvSpPr/>
                  <p:nvPr/>
                </p:nvSpPr>
                <p:spPr>
                  <a:xfrm flipH="1">
                    <a:off x="5230653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5" name="グループ化 154">
                    <a:extLst>
                      <a:ext uri="{FF2B5EF4-FFF2-40B4-BE49-F238E27FC236}">
                        <a16:creationId xmlns:a16="http://schemas.microsoft.com/office/drawing/2014/main" id="{66B20EE3-DC91-42B9-9043-1B0E46769043}"/>
                      </a:ext>
                    </a:extLst>
                  </p:cNvPr>
                  <p:cNvGrpSpPr/>
                  <p:nvPr/>
                </p:nvGrpSpPr>
                <p:grpSpPr>
                  <a:xfrm>
                    <a:off x="4726133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61" name="円/楕円 148">
                      <a:extLst>
                        <a:ext uri="{FF2B5EF4-FFF2-40B4-BE49-F238E27FC236}">
                          <a16:creationId xmlns:a16="http://schemas.microsoft.com/office/drawing/2014/main" id="{17B062F1-8849-4FC3-8165-D465E17840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2" name="円/楕円 149">
                      <a:extLst>
                        <a:ext uri="{FF2B5EF4-FFF2-40B4-BE49-F238E27FC236}">
                          <a16:creationId xmlns:a16="http://schemas.microsoft.com/office/drawing/2014/main" id="{B61014CC-AA96-4A0D-B461-4CB3E3E85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3" name="円/楕円 150">
                      <a:extLst>
                        <a:ext uri="{FF2B5EF4-FFF2-40B4-BE49-F238E27FC236}">
                          <a16:creationId xmlns:a16="http://schemas.microsoft.com/office/drawing/2014/main" id="{C530D29B-E38E-4B89-BCFB-869FDB4C72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4" name="円/楕円 151">
                      <a:extLst>
                        <a:ext uri="{FF2B5EF4-FFF2-40B4-BE49-F238E27FC236}">
                          <a16:creationId xmlns:a16="http://schemas.microsoft.com/office/drawing/2014/main" id="{ADCC969D-2703-434E-B05A-2B8B0419E3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0AA57DEB-D0F9-484B-B41E-4476B47A618C}"/>
                      </a:ext>
                    </a:extLst>
                  </p:cNvPr>
                  <p:cNvGrpSpPr/>
                  <p:nvPr/>
                </p:nvGrpSpPr>
                <p:grpSpPr>
                  <a:xfrm>
                    <a:off x="5097572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57" name="円/楕円 144">
                      <a:extLst>
                        <a:ext uri="{FF2B5EF4-FFF2-40B4-BE49-F238E27FC236}">
                          <a16:creationId xmlns:a16="http://schemas.microsoft.com/office/drawing/2014/main" id="{2AE03C5D-B229-4601-B9A2-16D94500D5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8" name="円/楕円 145">
                      <a:extLst>
                        <a:ext uri="{FF2B5EF4-FFF2-40B4-BE49-F238E27FC236}">
                          <a16:creationId xmlns:a16="http://schemas.microsoft.com/office/drawing/2014/main" id="{439CAB85-DFCA-4A65-945E-AC01755645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59" name="円/楕円 146">
                      <a:extLst>
                        <a:ext uri="{FF2B5EF4-FFF2-40B4-BE49-F238E27FC236}">
                          <a16:creationId xmlns:a16="http://schemas.microsoft.com/office/drawing/2014/main" id="{9770F8FE-9981-4C4C-AE37-FD339A5B72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160" name="円/楕円 147">
                      <a:extLst>
                        <a:ext uri="{FF2B5EF4-FFF2-40B4-BE49-F238E27FC236}">
                          <a16:creationId xmlns:a16="http://schemas.microsoft.com/office/drawing/2014/main" id="{CE2CB33E-FFDF-4908-8A13-69AA483CD0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5C90BCAA-ED8F-45DA-A7C7-30D5077D4B73}"/>
                  </a:ext>
                </a:extLst>
              </p:cNvPr>
              <p:cNvGrpSpPr/>
              <p:nvPr/>
            </p:nvGrpSpPr>
            <p:grpSpPr>
              <a:xfrm>
                <a:off x="6088758" y="-196249"/>
                <a:ext cx="1153402" cy="770177"/>
                <a:chOff x="758629" y="814179"/>
                <a:chExt cx="1228625" cy="792913"/>
              </a:xfrm>
            </p:grpSpPr>
            <p:sp>
              <p:nvSpPr>
                <p:cNvPr id="139" name="楕円 7">
                  <a:extLst>
                    <a:ext uri="{FF2B5EF4-FFF2-40B4-BE49-F238E27FC236}">
                      <a16:creationId xmlns:a16="http://schemas.microsoft.com/office/drawing/2014/main" id="{9D02C54D-79B9-4928-958B-36CFE7C2AEC1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" name="楕円 7">
                  <a:extLst>
                    <a:ext uri="{FF2B5EF4-FFF2-40B4-BE49-F238E27FC236}">
                      <a16:creationId xmlns:a16="http://schemas.microsoft.com/office/drawing/2014/main" id="{1C99529B-A3AB-41ED-AD21-1647F60F17D6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" name="楕円 7">
                  <a:extLst>
                    <a:ext uri="{FF2B5EF4-FFF2-40B4-BE49-F238E27FC236}">
                      <a16:creationId xmlns:a16="http://schemas.microsoft.com/office/drawing/2014/main" id="{890426EF-05BD-454D-8552-EADABA150957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" name="楕円 7">
                  <a:extLst>
                    <a:ext uri="{FF2B5EF4-FFF2-40B4-BE49-F238E27FC236}">
                      <a16:creationId xmlns:a16="http://schemas.microsoft.com/office/drawing/2014/main" id="{B9C3CAE3-313D-490C-B3CE-E7C854655F92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9E2BA90B-B04C-475A-8609-08CB6293686E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DB068DEA-7FAB-4C3F-8F65-16D1A0DA3B4F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953F8749-9F70-49C3-9BBC-73D3095CEAAD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3FFB7F53-976E-45D9-9CE2-EFC6AC7C2D94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F5A64945-AD2B-4C4E-B0F3-AA42A2203232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7EBE4362-033C-4653-AA2C-14414CFF6022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7B9B4871-93C3-4587-83E9-DBEFBED18F4A}"/>
                  </a:ext>
                </a:extLst>
              </p:cNvPr>
              <p:cNvSpPr/>
              <p:nvPr/>
            </p:nvSpPr>
            <p:spPr>
              <a:xfrm rot="3600000">
                <a:off x="6191726" y="-1078698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1D818CAE-AA19-4BE0-A917-0C2E480BE19F}"/>
                  </a:ext>
                </a:extLst>
              </p:cNvPr>
              <p:cNvSpPr/>
              <p:nvPr/>
            </p:nvSpPr>
            <p:spPr>
              <a:xfrm rot="18000000" flipH="1">
                <a:off x="6667911" y="-1078696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7" name="月 136">
                <a:extLst>
                  <a:ext uri="{FF2B5EF4-FFF2-40B4-BE49-F238E27FC236}">
                    <a16:creationId xmlns:a16="http://schemas.microsoft.com/office/drawing/2014/main" id="{A0D1666E-227C-4B11-8E52-095E597CD77E}"/>
                  </a:ext>
                </a:extLst>
              </p:cNvPr>
              <p:cNvSpPr/>
              <p:nvPr/>
            </p:nvSpPr>
            <p:spPr>
              <a:xfrm rot="5400000">
                <a:off x="6278967" y="-413842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38" name="月 137">
                <a:extLst>
                  <a:ext uri="{FF2B5EF4-FFF2-40B4-BE49-F238E27FC236}">
                    <a16:creationId xmlns:a16="http://schemas.microsoft.com/office/drawing/2014/main" id="{A9E4ED76-9A66-47BD-A812-CDA4A792B9F4}"/>
                  </a:ext>
                </a:extLst>
              </p:cNvPr>
              <p:cNvSpPr/>
              <p:nvPr/>
            </p:nvSpPr>
            <p:spPr>
              <a:xfrm rot="5400000">
                <a:off x="6880279" y="-413839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20E49473-6CC3-4E1C-B221-629DB3D5534D}"/>
                </a:ext>
              </a:extLst>
            </p:cNvPr>
            <p:cNvGrpSpPr/>
            <p:nvPr/>
          </p:nvGrpSpPr>
          <p:grpSpPr>
            <a:xfrm>
              <a:off x="5309149" y="1247665"/>
              <a:ext cx="1754169" cy="3151113"/>
              <a:chOff x="4230135" y="-727584"/>
              <a:chExt cx="1445730" cy="2597047"/>
            </a:xfrm>
          </p:grpSpPr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5F6B89A8-0A16-492E-AB22-B9F035FEA6A8}"/>
                  </a:ext>
                </a:extLst>
              </p:cNvPr>
              <p:cNvSpPr/>
              <p:nvPr/>
            </p:nvSpPr>
            <p:spPr>
              <a:xfrm>
                <a:off x="4260412" y="983069"/>
                <a:ext cx="1387120" cy="886394"/>
              </a:xfrm>
              <a:prstGeom prst="trapezoid">
                <a:avLst>
                  <a:gd name="adj" fmla="val 13649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DADDFA77-8647-40BA-AAEB-AA159BA01912}"/>
                  </a:ext>
                </a:extLst>
              </p:cNvPr>
              <p:cNvGrpSpPr/>
              <p:nvPr/>
            </p:nvGrpSpPr>
            <p:grpSpPr>
              <a:xfrm>
                <a:off x="4230135" y="-727584"/>
                <a:ext cx="1445730" cy="2597046"/>
                <a:chOff x="4057448" y="1672263"/>
                <a:chExt cx="1445730" cy="2597046"/>
              </a:xfrm>
            </p:grpSpPr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BCFE5E04-3D11-4AAE-8425-0E3810370619}"/>
                    </a:ext>
                  </a:extLst>
                </p:cNvPr>
                <p:cNvGrpSpPr/>
                <p:nvPr/>
              </p:nvGrpSpPr>
              <p:grpSpPr>
                <a:xfrm>
                  <a:off x="4202164" y="2980633"/>
                  <a:ext cx="1156298" cy="1288676"/>
                  <a:chOff x="3998228" y="2912435"/>
                  <a:chExt cx="1156298" cy="1288676"/>
                </a:xfrm>
              </p:grpSpPr>
              <p:sp>
                <p:nvSpPr>
                  <p:cNvPr id="211" name="フリーフォーム: 図形 210">
                    <a:extLst>
                      <a:ext uri="{FF2B5EF4-FFF2-40B4-BE49-F238E27FC236}">
                        <a16:creationId xmlns:a16="http://schemas.microsoft.com/office/drawing/2014/main" id="{1FAA34F9-A987-473D-9778-DE10E67AE177}"/>
                      </a:ext>
                    </a:extLst>
                  </p:cNvPr>
                  <p:cNvSpPr/>
                  <p:nvPr/>
                </p:nvSpPr>
                <p:spPr>
                  <a:xfrm>
                    <a:off x="4104435" y="2912435"/>
                    <a:ext cx="943885" cy="696976"/>
                  </a:xfrm>
                  <a:custGeom>
                    <a:avLst/>
                    <a:gdLst>
                      <a:gd name="connsiteX0" fmla="*/ 339918 w 943885"/>
                      <a:gd name="connsiteY0" fmla="*/ 0 h 696976"/>
                      <a:gd name="connsiteX1" fmla="*/ 603966 w 943885"/>
                      <a:gd name="connsiteY1" fmla="*/ 0 h 696976"/>
                      <a:gd name="connsiteX2" fmla="*/ 603966 w 943885"/>
                      <a:gd name="connsiteY2" fmla="*/ 270152 h 696976"/>
                      <a:gd name="connsiteX3" fmla="*/ 872746 w 943885"/>
                      <a:gd name="connsiteY3" fmla="*/ 270152 h 696976"/>
                      <a:gd name="connsiteX4" fmla="*/ 943885 w 943885"/>
                      <a:gd name="connsiteY4" fmla="*/ 341291 h 696976"/>
                      <a:gd name="connsiteX5" fmla="*/ 943885 w 943885"/>
                      <a:gd name="connsiteY5" fmla="*/ 625837 h 696976"/>
                      <a:gd name="connsiteX6" fmla="*/ 872746 w 943885"/>
                      <a:gd name="connsiteY6" fmla="*/ 696976 h 696976"/>
                      <a:gd name="connsiteX7" fmla="*/ 71139 w 943885"/>
                      <a:gd name="connsiteY7" fmla="*/ 696976 h 696976"/>
                      <a:gd name="connsiteX8" fmla="*/ 0 w 943885"/>
                      <a:gd name="connsiteY8" fmla="*/ 625837 h 696976"/>
                      <a:gd name="connsiteX9" fmla="*/ 0 w 943885"/>
                      <a:gd name="connsiteY9" fmla="*/ 341291 h 696976"/>
                      <a:gd name="connsiteX10" fmla="*/ 71139 w 943885"/>
                      <a:gd name="connsiteY10" fmla="*/ 270152 h 696976"/>
                      <a:gd name="connsiteX11" fmla="*/ 339918 w 943885"/>
                      <a:gd name="connsiteY11" fmla="*/ 270152 h 696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3885" h="696976">
                        <a:moveTo>
                          <a:pt x="339918" y="0"/>
                        </a:moveTo>
                        <a:lnTo>
                          <a:pt x="603966" y="0"/>
                        </a:lnTo>
                        <a:lnTo>
                          <a:pt x="603966" y="270152"/>
                        </a:lnTo>
                        <a:lnTo>
                          <a:pt x="872746" y="270152"/>
                        </a:lnTo>
                        <a:cubicBezTo>
                          <a:pt x="912035" y="270152"/>
                          <a:pt x="943885" y="302002"/>
                          <a:pt x="943885" y="341291"/>
                        </a:cubicBezTo>
                        <a:lnTo>
                          <a:pt x="943885" y="625837"/>
                        </a:lnTo>
                        <a:cubicBezTo>
                          <a:pt x="943885" y="665126"/>
                          <a:pt x="912035" y="696976"/>
                          <a:pt x="872746" y="696976"/>
                        </a:cubicBezTo>
                        <a:lnTo>
                          <a:pt x="71139" y="696976"/>
                        </a:lnTo>
                        <a:cubicBezTo>
                          <a:pt x="31850" y="696976"/>
                          <a:pt x="0" y="665126"/>
                          <a:pt x="0" y="625837"/>
                        </a:cubicBezTo>
                        <a:lnTo>
                          <a:pt x="0" y="341291"/>
                        </a:lnTo>
                        <a:cubicBezTo>
                          <a:pt x="0" y="302002"/>
                          <a:pt x="31850" y="270152"/>
                          <a:pt x="71139" y="270152"/>
                        </a:cubicBezTo>
                        <a:lnTo>
                          <a:pt x="339918" y="27015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2" name="片側の 2 つの角を丸めた四角形 33">
                    <a:extLst>
                      <a:ext uri="{FF2B5EF4-FFF2-40B4-BE49-F238E27FC236}">
                        <a16:creationId xmlns:a16="http://schemas.microsoft.com/office/drawing/2014/main" id="{153CDABB-9E4F-4C79-9204-C862ACD7A204}"/>
                      </a:ext>
                    </a:extLst>
                  </p:cNvPr>
                  <p:cNvSpPr/>
                  <p:nvPr/>
                </p:nvSpPr>
                <p:spPr>
                  <a:xfrm>
                    <a:off x="3998228" y="3180185"/>
                    <a:ext cx="1156298" cy="1020926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3" name="台形 212">
                    <a:extLst>
                      <a:ext uri="{FF2B5EF4-FFF2-40B4-BE49-F238E27FC236}">
                        <a16:creationId xmlns:a16="http://schemas.microsoft.com/office/drawing/2014/main" id="{B7E37174-A0E4-432D-9ACD-7BDE60097AD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4" y="3180185"/>
                    <a:ext cx="796988" cy="1020926"/>
                  </a:xfrm>
                  <a:prstGeom prst="trapezoid">
                    <a:avLst>
                      <a:gd name="adj" fmla="val 35659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4" name="台形 38">
                    <a:extLst>
                      <a:ext uri="{FF2B5EF4-FFF2-40B4-BE49-F238E27FC236}">
                        <a16:creationId xmlns:a16="http://schemas.microsoft.com/office/drawing/2014/main" id="{872622F7-0956-486B-9D3A-7C713B20FFF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3" y="3180185"/>
                    <a:ext cx="796988" cy="325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6988" h="325523">
                        <a:moveTo>
                          <a:pt x="796988" y="325523"/>
                        </a:moveTo>
                        <a:lnTo>
                          <a:pt x="0" y="325523"/>
                        </a:lnTo>
                        <a:lnTo>
                          <a:pt x="90617" y="0"/>
                        </a:lnTo>
                        <a:lnTo>
                          <a:pt x="706372" y="0"/>
                        </a:lnTo>
                        <a:close/>
                      </a:path>
                    </a:pathLst>
                  </a:custGeom>
                  <a:pattFill prst="smGrid">
                    <a:fgClr>
                      <a:srgbClr val="44546A">
                        <a:lumMod val="60000"/>
                        <a:lumOff val="40000"/>
                      </a:srgbClr>
                    </a:fgClr>
                    <a:bgClr>
                      <a:srgbClr val="0070C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581163C1-BB45-421C-BFAF-AB7A76D27007}"/>
                    </a:ext>
                  </a:extLst>
                </p:cNvPr>
                <p:cNvGrpSpPr/>
                <p:nvPr/>
              </p:nvGrpSpPr>
              <p:grpSpPr>
                <a:xfrm>
                  <a:off x="4057448" y="1672263"/>
                  <a:ext cx="1445730" cy="1524446"/>
                  <a:chOff x="8933653" y="203035"/>
                  <a:chExt cx="891722" cy="940273"/>
                </a:xfrm>
              </p:grpSpPr>
              <p:sp>
                <p:nvSpPr>
                  <p:cNvPr id="194" name="雲 391">
                    <a:extLst>
                      <a:ext uri="{FF2B5EF4-FFF2-40B4-BE49-F238E27FC236}">
                        <a16:creationId xmlns:a16="http://schemas.microsoft.com/office/drawing/2014/main" id="{864DFF7C-2693-4B87-BA2F-D7DAF9E2DC46}"/>
                      </a:ext>
                    </a:extLst>
                  </p:cNvPr>
                  <p:cNvSpPr/>
                  <p:nvPr/>
                </p:nvSpPr>
                <p:spPr>
                  <a:xfrm>
                    <a:off x="8953503" y="281890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1DF9A9CB-908C-4D3D-B10B-91B53AF48E71}"/>
                      </a:ext>
                    </a:extLst>
                  </p:cNvPr>
                  <p:cNvGrpSpPr/>
                  <p:nvPr/>
                </p:nvGrpSpPr>
                <p:grpSpPr>
                  <a:xfrm>
                    <a:off x="8933653" y="333630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04" name="グループ化 203">
                      <a:extLst>
                        <a:ext uri="{FF2B5EF4-FFF2-40B4-BE49-F238E27FC236}">
                          <a16:creationId xmlns:a16="http://schemas.microsoft.com/office/drawing/2014/main" id="{5EC089D3-3DCD-4B05-83A4-52DC684B6BBB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9" name="円/楕円 465">
                        <a:extLst>
                          <a:ext uri="{FF2B5EF4-FFF2-40B4-BE49-F238E27FC236}">
                            <a16:creationId xmlns:a16="http://schemas.microsoft.com/office/drawing/2014/main" id="{FA40EB62-51A5-4D7F-86CC-6EA628B32F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10" name="円/楕円 466">
                        <a:extLst>
                          <a:ext uri="{FF2B5EF4-FFF2-40B4-BE49-F238E27FC236}">
                            <a16:creationId xmlns:a16="http://schemas.microsoft.com/office/drawing/2014/main" id="{8488EC39-CDFD-437D-A79A-1DDBC7AED9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05" name="グループ化 204">
                      <a:extLst>
                        <a:ext uri="{FF2B5EF4-FFF2-40B4-BE49-F238E27FC236}">
                          <a16:creationId xmlns:a16="http://schemas.microsoft.com/office/drawing/2014/main" id="{0AD769A9-70EB-4D7D-8820-34ECE7B9519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7" name="円/楕円 463">
                        <a:extLst>
                          <a:ext uri="{FF2B5EF4-FFF2-40B4-BE49-F238E27FC236}">
                            <a16:creationId xmlns:a16="http://schemas.microsoft.com/office/drawing/2014/main" id="{34D0165C-B32B-49BE-BD43-6135FCA20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08" name="円/楕円 464">
                        <a:extLst>
                          <a:ext uri="{FF2B5EF4-FFF2-40B4-BE49-F238E27FC236}">
                            <a16:creationId xmlns:a16="http://schemas.microsoft.com/office/drawing/2014/main" id="{34DA9781-F8FE-4CF6-B744-9FFEFFABE3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06" name="円/楕円 462">
                      <a:extLst>
                        <a:ext uri="{FF2B5EF4-FFF2-40B4-BE49-F238E27FC236}">
                          <a16:creationId xmlns:a16="http://schemas.microsoft.com/office/drawing/2014/main" id="{E07A8D36-BB95-4372-86DC-65841CFDAE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6" name="円/楕円 456">
                    <a:extLst>
                      <a:ext uri="{FF2B5EF4-FFF2-40B4-BE49-F238E27FC236}">
                        <a16:creationId xmlns:a16="http://schemas.microsoft.com/office/drawing/2014/main" id="{0CAF7E96-675D-407F-8862-118874253A6A}"/>
                      </a:ext>
                    </a:extLst>
                  </p:cNvPr>
                  <p:cNvSpPr/>
                  <p:nvPr/>
                </p:nvSpPr>
                <p:spPr>
                  <a:xfrm>
                    <a:off x="9094933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7" name="円/楕円 457">
                    <a:extLst>
                      <a:ext uri="{FF2B5EF4-FFF2-40B4-BE49-F238E27FC236}">
                        <a16:creationId xmlns:a16="http://schemas.microsoft.com/office/drawing/2014/main" id="{EAF766EA-4420-4968-9142-57870A5639BD}"/>
                      </a:ext>
                    </a:extLst>
                  </p:cNvPr>
                  <p:cNvSpPr/>
                  <p:nvPr/>
                </p:nvSpPr>
                <p:spPr>
                  <a:xfrm>
                    <a:off x="9505277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8" name="円/楕円 458">
                    <a:extLst>
                      <a:ext uri="{FF2B5EF4-FFF2-40B4-BE49-F238E27FC236}">
                        <a16:creationId xmlns:a16="http://schemas.microsoft.com/office/drawing/2014/main" id="{DD298A4C-892D-4F6D-B79E-0CABBF86C4F7}"/>
                      </a:ext>
                    </a:extLst>
                  </p:cNvPr>
                  <p:cNvSpPr/>
                  <p:nvPr/>
                </p:nvSpPr>
                <p:spPr>
                  <a:xfrm>
                    <a:off x="9121334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9" name="円/楕円 459">
                    <a:extLst>
                      <a:ext uri="{FF2B5EF4-FFF2-40B4-BE49-F238E27FC236}">
                        <a16:creationId xmlns:a16="http://schemas.microsoft.com/office/drawing/2014/main" id="{6BAA6500-4D79-4425-938E-4474B158B681}"/>
                      </a:ext>
                    </a:extLst>
                  </p:cNvPr>
                  <p:cNvSpPr/>
                  <p:nvPr/>
                </p:nvSpPr>
                <p:spPr>
                  <a:xfrm>
                    <a:off x="9531678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0" name="雲 199">
                    <a:extLst>
                      <a:ext uri="{FF2B5EF4-FFF2-40B4-BE49-F238E27FC236}">
                        <a16:creationId xmlns:a16="http://schemas.microsoft.com/office/drawing/2014/main" id="{E8FC955A-075E-4A76-9FA6-B7622ED29D30}"/>
                      </a:ext>
                    </a:extLst>
                  </p:cNvPr>
                  <p:cNvSpPr/>
                  <p:nvPr/>
                </p:nvSpPr>
                <p:spPr>
                  <a:xfrm>
                    <a:off x="9177226" y="203035"/>
                    <a:ext cx="343158" cy="343158"/>
                  </a:xfrm>
                  <a:prstGeom prst="cloud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1" name="円/楕円 449">
                    <a:extLst>
                      <a:ext uri="{FF2B5EF4-FFF2-40B4-BE49-F238E27FC236}">
                        <a16:creationId xmlns:a16="http://schemas.microsoft.com/office/drawing/2014/main" id="{F1059587-1881-4E2D-A7DE-BF11BF8C6990}"/>
                      </a:ext>
                    </a:extLst>
                  </p:cNvPr>
                  <p:cNvSpPr/>
                  <p:nvPr/>
                </p:nvSpPr>
                <p:spPr>
                  <a:xfrm>
                    <a:off x="9281548" y="851657"/>
                    <a:ext cx="193154" cy="973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2" name="アーチ 201">
                    <a:extLst>
                      <a:ext uri="{FF2B5EF4-FFF2-40B4-BE49-F238E27FC236}">
                        <a16:creationId xmlns:a16="http://schemas.microsoft.com/office/drawing/2014/main" id="{B82E3AA0-8045-43FF-8700-96D71BCF00C6}"/>
                      </a:ext>
                    </a:extLst>
                  </p:cNvPr>
                  <p:cNvSpPr/>
                  <p:nvPr/>
                </p:nvSpPr>
                <p:spPr>
                  <a:xfrm>
                    <a:off x="9050279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03" name="アーチ 202">
                    <a:extLst>
                      <a:ext uri="{FF2B5EF4-FFF2-40B4-BE49-F238E27FC236}">
                        <a16:creationId xmlns:a16="http://schemas.microsoft.com/office/drawing/2014/main" id="{B84C273F-2B42-4172-9903-BC2F3C44FB88}"/>
                      </a:ext>
                    </a:extLst>
                  </p:cNvPr>
                  <p:cNvSpPr/>
                  <p:nvPr/>
                </p:nvSpPr>
                <p:spPr>
                  <a:xfrm>
                    <a:off x="9481675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6A646016-672D-443F-8A09-4C3DC73D7CA9}"/>
                  </a:ext>
                </a:extLst>
              </p:cNvPr>
              <p:cNvGrpSpPr/>
              <p:nvPr/>
            </p:nvGrpSpPr>
            <p:grpSpPr>
              <a:xfrm>
                <a:off x="4388391" y="18386"/>
                <a:ext cx="1228625" cy="792913"/>
                <a:chOff x="758629" y="814179"/>
                <a:chExt cx="1228625" cy="792913"/>
              </a:xfrm>
            </p:grpSpPr>
            <p:sp>
              <p:nvSpPr>
                <p:cNvPr id="182" name="楕円 7">
                  <a:extLst>
                    <a:ext uri="{FF2B5EF4-FFF2-40B4-BE49-F238E27FC236}">
                      <a16:creationId xmlns:a16="http://schemas.microsoft.com/office/drawing/2014/main" id="{41BEF16E-9C27-4800-A734-FEFF4D79CD06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" name="楕円 7">
                  <a:extLst>
                    <a:ext uri="{FF2B5EF4-FFF2-40B4-BE49-F238E27FC236}">
                      <a16:creationId xmlns:a16="http://schemas.microsoft.com/office/drawing/2014/main" id="{338720A5-CA2E-414A-A864-B4E3047C087F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" name="楕円 7">
                  <a:extLst>
                    <a:ext uri="{FF2B5EF4-FFF2-40B4-BE49-F238E27FC236}">
                      <a16:creationId xmlns:a16="http://schemas.microsoft.com/office/drawing/2014/main" id="{1109C63C-DA1F-4D7A-8B47-A2E3E7ADCCC9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" name="楕円 7">
                  <a:extLst>
                    <a:ext uri="{FF2B5EF4-FFF2-40B4-BE49-F238E27FC236}">
                      <a16:creationId xmlns:a16="http://schemas.microsoft.com/office/drawing/2014/main" id="{AC51E91B-E457-4B0F-A2EE-14386FB21D07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5A1B9861-F59B-4AED-8059-730D58D864F6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618787B1-A94E-4766-9E4B-1B85565F9ACA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B85EC6D9-B85E-49FC-B23B-6D0615022397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5DCD01F5-1E64-4598-AAFC-12356E8AA999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20431E40-4A77-4A41-A814-442B07110CC5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AAA7D9D5-741D-4E61-B5BA-667C94BF45CE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9A86C92-627E-47B4-82CF-608399CB2C12}"/>
              </a:ext>
            </a:extLst>
          </p:cNvPr>
          <p:cNvSpPr txBox="1"/>
          <p:nvPr/>
        </p:nvSpPr>
        <p:spPr>
          <a:xfrm>
            <a:off x="621440" y="4287196"/>
            <a:ext cx="8662260" cy="18977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マスク着用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8B5FB95-2D11-4794-8EEA-A9539068AF63}"/>
              </a:ext>
            </a:extLst>
          </p:cNvPr>
          <p:cNvSpPr txBox="1"/>
          <p:nvPr/>
        </p:nvSpPr>
        <p:spPr>
          <a:xfrm>
            <a:off x="0" y="585309"/>
            <a:ext cx="990599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入室時には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2" name="角丸四角形 1">
            <a:extLst>
              <a:ext uri="{FF2B5EF4-FFF2-40B4-BE49-F238E27FC236}">
                <a16:creationId xmlns:a16="http://schemas.microsoft.com/office/drawing/2014/main" id="{3DC1BFC9-81C4-4DA9-8D5F-7F3C2D6C833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9D2C0FB0-3F9C-4555-9D8B-BB058A34DB2B}"/>
              </a:ext>
            </a:extLst>
          </p:cNvPr>
          <p:cNvGrpSpPr/>
          <p:nvPr/>
        </p:nvGrpSpPr>
        <p:grpSpPr>
          <a:xfrm>
            <a:off x="3762380" y="1623777"/>
            <a:ext cx="2863888" cy="2464576"/>
            <a:chOff x="3325330" y="1247665"/>
            <a:chExt cx="3737988" cy="3216800"/>
          </a:xfrm>
        </p:grpSpPr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5D2937E1-04CA-4E77-9169-C22C507BA429}"/>
                </a:ext>
              </a:extLst>
            </p:cNvPr>
            <p:cNvSpPr/>
            <p:nvPr/>
          </p:nvSpPr>
          <p:spPr>
            <a:xfrm>
              <a:off x="3589702" y="1352811"/>
              <a:ext cx="3111658" cy="311165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C9248215-E273-43E0-B50D-5E799AB46033}"/>
                </a:ext>
              </a:extLst>
            </p:cNvPr>
            <p:cNvGrpSpPr/>
            <p:nvPr/>
          </p:nvGrpSpPr>
          <p:grpSpPr>
            <a:xfrm>
              <a:off x="3325330" y="1408329"/>
              <a:ext cx="1800200" cy="2990450"/>
              <a:chOff x="5878698" y="-794320"/>
              <a:chExt cx="1550006" cy="2574834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44DE2C30-7725-4C0E-A0E4-E6EF52180577}"/>
                  </a:ext>
                </a:extLst>
              </p:cNvPr>
              <p:cNvSpPr/>
              <p:nvPr/>
            </p:nvSpPr>
            <p:spPr>
              <a:xfrm>
                <a:off x="5905926" y="1019112"/>
                <a:ext cx="214736" cy="761401"/>
              </a:xfrm>
              <a:custGeom>
                <a:avLst/>
                <a:gdLst>
                  <a:gd name="connsiteX0" fmla="*/ 134162 w 214736"/>
                  <a:gd name="connsiteY0" fmla="*/ 0 h 783564"/>
                  <a:gd name="connsiteX1" fmla="*/ 214736 w 214736"/>
                  <a:gd name="connsiteY1" fmla="*/ 0 h 783564"/>
                  <a:gd name="connsiteX2" fmla="*/ 214736 w 214736"/>
                  <a:gd name="connsiteY2" fmla="*/ 783564 h 783564"/>
                  <a:gd name="connsiteX3" fmla="*/ 0 w 214736"/>
                  <a:gd name="connsiteY3" fmla="*/ 783564 h 783564"/>
                  <a:gd name="connsiteX4" fmla="*/ 134162 w 214736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736" h="783564">
                    <a:moveTo>
                      <a:pt x="134162" y="0"/>
                    </a:moveTo>
                    <a:lnTo>
                      <a:pt x="214736" y="0"/>
                    </a:lnTo>
                    <a:lnTo>
                      <a:pt x="214736" y="783564"/>
                    </a:lnTo>
                    <a:lnTo>
                      <a:pt x="0" y="783564"/>
                    </a:lnTo>
                    <a:lnTo>
                      <a:pt x="134162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21EA643-946D-4D90-A033-E193E3D34D93}"/>
                  </a:ext>
                </a:extLst>
              </p:cNvPr>
              <p:cNvSpPr/>
              <p:nvPr/>
            </p:nvSpPr>
            <p:spPr>
              <a:xfrm>
                <a:off x="7083623" y="1019112"/>
                <a:ext cx="219570" cy="761401"/>
              </a:xfrm>
              <a:custGeom>
                <a:avLst/>
                <a:gdLst>
                  <a:gd name="connsiteX0" fmla="*/ 0 w 219570"/>
                  <a:gd name="connsiteY0" fmla="*/ 0 h 783564"/>
                  <a:gd name="connsiteX1" fmla="*/ 85408 w 219570"/>
                  <a:gd name="connsiteY1" fmla="*/ 0 h 783564"/>
                  <a:gd name="connsiteX2" fmla="*/ 219570 w 219570"/>
                  <a:gd name="connsiteY2" fmla="*/ 783564 h 783564"/>
                  <a:gd name="connsiteX3" fmla="*/ 0 w 219570"/>
                  <a:gd name="connsiteY3" fmla="*/ 783564 h 783564"/>
                  <a:gd name="connsiteX4" fmla="*/ 0 w 219570"/>
                  <a:gd name="connsiteY4" fmla="*/ 0 h 783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570" h="783564">
                    <a:moveTo>
                      <a:pt x="0" y="0"/>
                    </a:moveTo>
                    <a:lnTo>
                      <a:pt x="85408" y="0"/>
                    </a:lnTo>
                    <a:lnTo>
                      <a:pt x="219570" y="783564"/>
                    </a:lnTo>
                    <a:lnTo>
                      <a:pt x="0" y="7835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9AA7DDF-3255-4C99-8EDE-EB1FED26885E}"/>
                  </a:ext>
                </a:extLst>
              </p:cNvPr>
              <p:cNvGrpSpPr/>
              <p:nvPr/>
            </p:nvGrpSpPr>
            <p:grpSpPr>
              <a:xfrm>
                <a:off x="5936136" y="-794320"/>
                <a:ext cx="1353068" cy="2574834"/>
                <a:chOff x="5936136" y="4184079"/>
                <a:chExt cx="1353068" cy="2574834"/>
              </a:xfrm>
            </p:grpSpPr>
            <p:sp>
              <p:nvSpPr>
                <p:cNvPr id="191" name="片側の 2 つの角を丸めた四角形 128">
                  <a:extLst>
                    <a:ext uri="{FF2B5EF4-FFF2-40B4-BE49-F238E27FC236}">
                      <a16:creationId xmlns:a16="http://schemas.microsoft.com/office/drawing/2014/main" id="{10217FC8-C9F8-44B6-AE7E-7544C0E0D76B}"/>
                    </a:ext>
                  </a:extLst>
                </p:cNvPr>
                <p:cNvSpPr/>
                <p:nvPr/>
              </p:nvSpPr>
              <p:spPr>
                <a:xfrm>
                  <a:off x="6017043" y="4184079"/>
                  <a:ext cx="1176816" cy="139639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8CB394EB-9C76-4B82-996B-AEAC48EEAF8C}"/>
                    </a:ext>
                  </a:extLst>
                </p:cNvPr>
                <p:cNvGrpSpPr/>
                <p:nvPr/>
              </p:nvGrpSpPr>
              <p:grpSpPr>
                <a:xfrm>
                  <a:off x="6027302" y="5476422"/>
                  <a:ext cx="1156298" cy="1282491"/>
                  <a:chOff x="5513400" y="4836724"/>
                  <a:chExt cx="1156298" cy="1282491"/>
                </a:xfrm>
              </p:grpSpPr>
              <p:sp>
                <p:nvSpPr>
                  <p:cNvPr id="214" name="フリーフォーム: 図形 213">
                    <a:extLst>
                      <a:ext uri="{FF2B5EF4-FFF2-40B4-BE49-F238E27FC236}">
                        <a16:creationId xmlns:a16="http://schemas.microsoft.com/office/drawing/2014/main" id="{BB8791C0-E20A-4469-A725-58A19D8D53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742329" y="4836724"/>
                    <a:ext cx="698442" cy="521090"/>
                  </a:xfrm>
                  <a:custGeom>
                    <a:avLst/>
                    <a:gdLst>
                      <a:gd name="connsiteX0" fmla="*/ 483019 w 698442"/>
                      <a:gd name="connsiteY0" fmla="*/ 521090 h 521090"/>
                      <a:gd name="connsiteX1" fmla="*/ 215422 w 698442"/>
                      <a:gd name="connsiteY1" fmla="*/ 521090 h 521090"/>
                      <a:gd name="connsiteX2" fmla="*/ 215422 w 698442"/>
                      <a:gd name="connsiteY2" fmla="*/ 288649 h 521090"/>
                      <a:gd name="connsiteX3" fmla="*/ 213288 w 698442"/>
                      <a:gd name="connsiteY3" fmla="*/ 288464 h 521090"/>
                      <a:gd name="connsiteX4" fmla="*/ 0 w 698442"/>
                      <a:gd name="connsiteY4" fmla="*/ 150131 h 521090"/>
                      <a:gd name="connsiteX5" fmla="*/ 349221 w 698442"/>
                      <a:gd name="connsiteY5" fmla="*/ 0 h 521090"/>
                      <a:gd name="connsiteX6" fmla="*/ 698442 w 698442"/>
                      <a:gd name="connsiteY6" fmla="*/ 150131 h 521090"/>
                      <a:gd name="connsiteX7" fmla="*/ 485153 w 698442"/>
                      <a:gd name="connsiteY7" fmla="*/ 288464 h 521090"/>
                      <a:gd name="connsiteX8" fmla="*/ 483020 w 698442"/>
                      <a:gd name="connsiteY8" fmla="*/ 288649 h 521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42" h="521090">
                        <a:moveTo>
                          <a:pt x="483019" y="521090"/>
                        </a:moveTo>
                        <a:lnTo>
                          <a:pt x="215422" y="521090"/>
                        </a:lnTo>
                        <a:lnTo>
                          <a:pt x="215422" y="288649"/>
                        </a:lnTo>
                        <a:lnTo>
                          <a:pt x="213288" y="288464"/>
                        </a:lnTo>
                        <a:cubicBezTo>
                          <a:pt x="87948" y="265673"/>
                          <a:pt x="0" y="212317"/>
                          <a:pt x="0" y="150131"/>
                        </a:cubicBezTo>
                        <a:cubicBezTo>
                          <a:pt x="0" y="67216"/>
                          <a:pt x="156352" y="0"/>
                          <a:pt x="349221" y="0"/>
                        </a:cubicBezTo>
                        <a:cubicBezTo>
                          <a:pt x="542090" y="0"/>
                          <a:pt x="698442" y="67216"/>
                          <a:pt x="698442" y="150131"/>
                        </a:cubicBezTo>
                        <a:cubicBezTo>
                          <a:pt x="698442" y="212317"/>
                          <a:pt x="610494" y="265673"/>
                          <a:pt x="485153" y="288464"/>
                        </a:cubicBezTo>
                        <a:lnTo>
                          <a:pt x="483020" y="288649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5" name="片側の 2 つの角を丸めた四角形 85">
                    <a:extLst>
                      <a:ext uri="{FF2B5EF4-FFF2-40B4-BE49-F238E27FC236}">
                        <a16:creationId xmlns:a16="http://schemas.microsoft.com/office/drawing/2014/main" id="{D230B893-FC52-4159-BFAC-7C9FFD4AFEED}"/>
                      </a:ext>
                    </a:extLst>
                  </p:cNvPr>
                  <p:cNvSpPr/>
                  <p:nvPr/>
                </p:nvSpPr>
                <p:spPr>
                  <a:xfrm>
                    <a:off x="5513400" y="5100285"/>
                    <a:ext cx="1156298" cy="101893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56298" h="1018930">
                        <a:moveTo>
                          <a:pt x="339738" y="0"/>
                        </a:moveTo>
                        <a:lnTo>
                          <a:pt x="414999" y="178641"/>
                        </a:lnTo>
                        <a:lnTo>
                          <a:pt x="756160" y="178641"/>
                        </a:lnTo>
                        <a:lnTo>
                          <a:pt x="830816" y="1437"/>
                        </a:lnTo>
                        <a:cubicBezTo>
                          <a:pt x="1013501" y="16850"/>
                          <a:pt x="1156298" y="170521"/>
                          <a:pt x="1156298" y="357544"/>
                        </a:cubicBezTo>
                        <a:lnTo>
                          <a:pt x="1156298" y="1018930"/>
                        </a:lnTo>
                        <a:lnTo>
                          <a:pt x="0" y="1018930"/>
                        </a:lnTo>
                        <a:lnTo>
                          <a:pt x="0" y="357544"/>
                        </a:lnTo>
                        <a:cubicBezTo>
                          <a:pt x="0" y="165647"/>
                          <a:pt x="150338" y="8863"/>
                          <a:pt x="339738" y="0"/>
                        </a:cubicBezTo>
                        <a:close/>
                      </a:path>
                    </a:pathLst>
                  </a:custGeom>
                  <a:solidFill>
                    <a:srgbClr val="4472C4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216" name="台形 215">
                    <a:extLst>
                      <a:ext uri="{FF2B5EF4-FFF2-40B4-BE49-F238E27FC236}">
                        <a16:creationId xmlns:a16="http://schemas.microsoft.com/office/drawing/2014/main" id="{CAE92C03-4968-4586-9342-A9885D8EC5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841325" y="5205711"/>
                    <a:ext cx="500449" cy="913503"/>
                  </a:xfrm>
                  <a:prstGeom prst="trapezoid">
                    <a:avLst>
                      <a:gd name="adj" fmla="val 42130"/>
                    </a:avLst>
                  </a:prstGeom>
                  <a:solidFill>
                    <a:srgbClr val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9F473BED-0919-4640-9CD7-8C0C9052D245}"/>
                      </a:ext>
                    </a:extLst>
                  </p:cNvPr>
                  <p:cNvGrpSpPr/>
                  <p:nvPr/>
                </p:nvGrpSpPr>
                <p:grpSpPr>
                  <a:xfrm>
                    <a:off x="5533384" y="5081128"/>
                    <a:ext cx="1116330" cy="1038087"/>
                    <a:chOff x="4259580" y="3924300"/>
                    <a:chExt cx="1116330" cy="1043940"/>
                  </a:xfrm>
                  <a:solidFill>
                    <a:srgbClr val="002060"/>
                  </a:solidFill>
                </p:grpSpPr>
                <p:sp>
                  <p:nvSpPr>
                    <p:cNvPr id="218" name="フリーフォーム 96">
                      <a:extLst>
                        <a:ext uri="{FF2B5EF4-FFF2-40B4-BE49-F238E27FC236}">
                          <a16:creationId xmlns:a16="http://schemas.microsoft.com/office/drawing/2014/main" id="{3183F992-26A2-4322-BAF9-26F6FF33AD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580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フリーフォーム 97">
                      <a:extLst>
                        <a:ext uri="{FF2B5EF4-FFF2-40B4-BE49-F238E27FC236}">
                          <a16:creationId xmlns:a16="http://schemas.microsoft.com/office/drawing/2014/main" id="{92D45C65-E215-4F0F-8A9E-25393F1AED2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4817745" y="3924300"/>
                      <a:ext cx="558165" cy="1043940"/>
                    </a:xfrm>
                    <a:custGeom>
                      <a:avLst/>
                      <a:gdLst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350520 w 558165"/>
                        <a:gd name="connsiteY6" fmla="*/ 539115 h 1043940"/>
                        <a:gd name="connsiteX7" fmla="*/ 270510 w 558165"/>
                        <a:gd name="connsiteY7" fmla="*/ 621030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270510 w 558165"/>
                        <a:gd name="connsiteY6" fmla="*/ 621030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220980 w 558165"/>
                        <a:gd name="connsiteY5" fmla="*/ 537210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413385 w 558165"/>
                        <a:gd name="connsiteY5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413385 w 558165"/>
                        <a:gd name="connsiteY6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75260 w 558165"/>
                        <a:gd name="connsiteY6" fmla="*/ 546735 h 1043940"/>
                        <a:gd name="connsiteX7" fmla="*/ 413385 w 558165"/>
                        <a:gd name="connsiteY7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148590 w 558165"/>
                        <a:gd name="connsiteY6" fmla="*/ 501015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  <a:gd name="connsiteX0" fmla="*/ 413385 w 558165"/>
                        <a:gd name="connsiteY0" fmla="*/ 1043940 h 1043940"/>
                        <a:gd name="connsiteX1" fmla="*/ 558165 w 558165"/>
                        <a:gd name="connsiteY1" fmla="*/ 1043940 h 1043940"/>
                        <a:gd name="connsiteX2" fmla="*/ 354330 w 558165"/>
                        <a:gd name="connsiteY2" fmla="*/ 0 h 1043940"/>
                        <a:gd name="connsiteX3" fmla="*/ 205740 w 558165"/>
                        <a:gd name="connsiteY3" fmla="*/ 7620 h 1043940"/>
                        <a:gd name="connsiteX4" fmla="*/ 0 w 558165"/>
                        <a:gd name="connsiteY4" fmla="*/ 186690 h 1043940"/>
                        <a:gd name="connsiteX5" fmla="*/ 133350 w 558165"/>
                        <a:gd name="connsiteY5" fmla="*/ 462915 h 1043940"/>
                        <a:gd name="connsiteX6" fmla="*/ 257175 w 558165"/>
                        <a:gd name="connsiteY6" fmla="*/ 468630 h 1043940"/>
                        <a:gd name="connsiteX7" fmla="*/ 175260 w 558165"/>
                        <a:gd name="connsiteY7" fmla="*/ 546735 h 1043940"/>
                        <a:gd name="connsiteX8" fmla="*/ 413385 w 558165"/>
                        <a:gd name="connsiteY8" fmla="*/ 1043940 h 10439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58165" h="1043940">
                          <a:moveTo>
                            <a:pt x="413385" y="1043940"/>
                          </a:moveTo>
                          <a:lnTo>
                            <a:pt x="558165" y="1043940"/>
                          </a:lnTo>
                          <a:lnTo>
                            <a:pt x="354330" y="0"/>
                          </a:lnTo>
                          <a:lnTo>
                            <a:pt x="205740" y="7620"/>
                          </a:lnTo>
                          <a:lnTo>
                            <a:pt x="0" y="186690"/>
                          </a:lnTo>
                          <a:lnTo>
                            <a:pt x="133350" y="462915"/>
                          </a:lnTo>
                          <a:lnTo>
                            <a:pt x="257175" y="468630"/>
                          </a:lnTo>
                          <a:lnTo>
                            <a:pt x="175260" y="546735"/>
                          </a:lnTo>
                          <a:lnTo>
                            <a:pt x="413385" y="1043940"/>
                          </a:ln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0E8B82D2-F198-4F17-ACCE-2C21C937D158}"/>
                    </a:ext>
                  </a:extLst>
                </p:cNvPr>
                <p:cNvGrpSpPr/>
                <p:nvPr/>
              </p:nvGrpSpPr>
              <p:grpSpPr>
                <a:xfrm>
                  <a:off x="5936136" y="4262694"/>
                  <a:ext cx="1353068" cy="1276595"/>
                  <a:chOff x="4555713" y="370663"/>
                  <a:chExt cx="834567" cy="787400"/>
                </a:xfrm>
              </p:grpSpPr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7EF28DE4-93BA-487E-89D3-E605672DD215}"/>
                      </a:ext>
                    </a:extLst>
                  </p:cNvPr>
                  <p:cNvGrpSpPr/>
                  <p:nvPr/>
                </p:nvGrpSpPr>
                <p:grpSpPr>
                  <a:xfrm>
                    <a:off x="4555713" y="370663"/>
                    <a:ext cx="834567" cy="787400"/>
                    <a:chOff x="2791859" y="2017486"/>
                    <a:chExt cx="1150915" cy="1045028"/>
                  </a:xfrm>
                  <a:solidFill>
                    <a:srgbClr val="FFCC99"/>
                  </a:solidFill>
                </p:grpSpPr>
                <p:grpSp>
                  <p:nvGrpSpPr>
                    <p:cNvPr id="207" name="グループ化 206">
                      <a:extLst>
                        <a:ext uri="{FF2B5EF4-FFF2-40B4-BE49-F238E27FC236}">
                          <a16:creationId xmlns:a16="http://schemas.microsoft.com/office/drawing/2014/main" id="{2BDA0C00-32AE-41E8-8E3B-DF136BF5D96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9" y="2459313"/>
                      <a:ext cx="222006" cy="333009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12" name="円/楕円 159">
                        <a:extLst>
                          <a:ext uri="{FF2B5EF4-FFF2-40B4-BE49-F238E27FC236}">
                            <a16:creationId xmlns:a16="http://schemas.microsoft.com/office/drawing/2014/main" id="{958FFE44-8E7E-44CC-B34C-7BD11D80C7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13" name="円/楕円 160">
                        <a:extLst>
                          <a:ext uri="{FF2B5EF4-FFF2-40B4-BE49-F238E27FC236}">
                            <a16:creationId xmlns:a16="http://schemas.microsoft.com/office/drawing/2014/main" id="{89138556-2240-43D4-BD62-582E3C5251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208" name="グループ化 207">
                      <a:extLst>
                        <a:ext uri="{FF2B5EF4-FFF2-40B4-BE49-F238E27FC236}">
                          <a16:creationId xmlns:a16="http://schemas.microsoft.com/office/drawing/2014/main" id="{9C9774EC-1B99-4A5D-9582-39EA3DFC76D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10" name="円/楕円 157">
                        <a:extLst>
                          <a:ext uri="{FF2B5EF4-FFF2-40B4-BE49-F238E27FC236}">
                            <a16:creationId xmlns:a16="http://schemas.microsoft.com/office/drawing/2014/main" id="{7423CC07-1CA8-4698-A6DF-62BD103132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11" name="円/楕円 158">
                        <a:extLst>
                          <a:ext uri="{FF2B5EF4-FFF2-40B4-BE49-F238E27FC236}">
                            <a16:creationId xmlns:a16="http://schemas.microsoft.com/office/drawing/2014/main" id="{99B457FB-2C2A-4702-8309-70E9F79420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09" name="円/楕円 156">
                      <a:extLst>
                        <a:ext uri="{FF2B5EF4-FFF2-40B4-BE49-F238E27FC236}">
                          <a16:creationId xmlns:a16="http://schemas.microsoft.com/office/drawing/2014/main" id="{EF81891C-5EA3-4C4B-9016-28956184BA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95" name="月 194">
                    <a:extLst>
                      <a:ext uri="{FF2B5EF4-FFF2-40B4-BE49-F238E27FC236}">
                        <a16:creationId xmlns:a16="http://schemas.microsoft.com/office/drawing/2014/main" id="{792A3174-33F4-4AA0-8D65-6B9A8ED0EA47}"/>
                      </a:ext>
                    </a:extLst>
                  </p:cNvPr>
                  <p:cNvSpPr/>
                  <p:nvPr/>
                </p:nvSpPr>
                <p:spPr>
                  <a:xfrm>
                    <a:off x="4635087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96" name="月 195">
                    <a:extLst>
                      <a:ext uri="{FF2B5EF4-FFF2-40B4-BE49-F238E27FC236}">
                        <a16:creationId xmlns:a16="http://schemas.microsoft.com/office/drawing/2014/main" id="{3F617038-92FD-40AD-8611-2135BFF5BB0C}"/>
                      </a:ext>
                    </a:extLst>
                  </p:cNvPr>
                  <p:cNvSpPr/>
                  <p:nvPr/>
                </p:nvSpPr>
                <p:spPr>
                  <a:xfrm flipH="1">
                    <a:off x="5230653" y="503739"/>
                    <a:ext cx="80252" cy="650549"/>
                  </a:xfrm>
                  <a:prstGeom prst="moon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658089A7-2560-4E81-A442-43F55ED20E53}"/>
                      </a:ext>
                    </a:extLst>
                  </p:cNvPr>
                  <p:cNvGrpSpPr/>
                  <p:nvPr/>
                </p:nvGrpSpPr>
                <p:grpSpPr>
                  <a:xfrm>
                    <a:off x="4726133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203" name="円/楕円 148">
                      <a:extLst>
                        <a:ext uri="{FF2B5EF4-FFF2-40B4-BE49-F238E27FC236}">
                          <a16:creationId xmlns:a16="http://schemas.microsoft.com/office/drawing/2014/main" id="{12057BD7-E4CB-4A8A-9E69-F70133F82D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4" name="円/楕円 149">
                      <a:extLst>
                        <a:ext uri="{FF2B5EF4-FFF2-40B4-BE49-F238E27FC236}">
                          <a16:creationId xmlns:a16="http://schemas.microsoft.com/office/drawing/2014/main" id="{5B1E746E-6836-4DF0-A168-1F4352950D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5" name="円/楕円 150">
                      <a:extLst>
                        <a:ext uri="{FF2B5EF4-FFF2-40B4-BE49-F238E27FC236}">
                          <a16:creationId xmlns:a16="http://schemas.microsoft.com/office/drawing/2014/main" id="{AB62F1FB-DD6B-43FF-ABD4-66D25BF158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6" name="円/楕円 151">
                      <a:extLst>
                        <a:ext uri="{FF2B5EF4-FFF2-40B4-BE49-F238E27FC236}">
                          <a16:creationId xmlns:a16="http://schemas.microsoft.com/office/drawing/2014/main" id="{AE7A124E-377C-4766-9553-3180BD8787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22542ECB-8825-417F-8DF3-EF12738D5D5D}"/>
                      </a:ext>
                    </a:extLst>
                  </p:cNvPr>
                  <p:cNvGrpSpPr/>
                  <p:nvPr/>
                </p:nvGrpSpPr>
                <p:grpSpPr>
                  <a:xfrm>
                    <a:off x="5097572" y="683215"/>
                    <a:ext cx="138000" cy="203092"/>
                    <a:chOff x="2896919" y="3691681"/>
                    <a:chExt cx="138000" cy="203092"/>
                  </a:xfrm>
                </p:grpSpPr>
                <p:sp>
                  <p:nvSpPr>
                    <p:cNvPr id="199" name="円/楕円 144">
                      <a:extLst>
                        <a:ext uri="{FF2B5EF4-FFF2-40B4-BE49-F238E27FC236}">
                          <a16:creationId xmlns:a16="http://schemas.microsoft.com/office/drawing/2014/main" id="{4E4DB61C-CA46-4D11-9A73-F71701790C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0" name="円/楕円 145">
                      <a:extLst>
                        <a:ext uri="{FF2B5EF4-FFF2-40B4-BE49-F238E27FC236}">
                          <a16:creationId xmlns:a16="http://schemas.microsoft.com/office/drawing/2014/main" id="{3B9D8F26-CDF5-46B8-9A4B-430440547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1" name="円/楕円 146">
                      <a:extLst>
                        <a:ext uri="{FF2B5EF4-FFF2-40B4-BE49-F238E27FC236}">
                          <a16:creationId xmlns:a16="http://schemas.microsoft.com/office/drawing/2014/main" id="{3EAB5C5F-5DA6-427A-BD01-22B3895555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  <p:sp>
                  <p:nvSpPr>
                    <p:cNvPr id="202" name="円/楕円 147">
                      <a:extLst>
                        <a:ext uri="{FF2B5EF4-FFF2-40B4-BE49-F238E27FC236}">
                          <a16:creationId xmlns:a16="http://schemas.microsoft.com/office/drawing/2014/main" id="{0807D6EE-FAA4-40CE-9633-4BE52ADC54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622C04AF-A6BE-46E8-BD34-26A400A0B9EA}"/>
                  </a:ext>
                </a:extLst>
              </p:cNvPr>
              <p:cNvGrpSpPr/>
              <p:nvPr/>
            </p:nvGrpSpPr>
            <p:grpSpPr>
              <a:xfrm>
                <a:off x="6088758" y="-196249"/>
                <a:ext cx="1153402" cy="770177"/>
                <a:chOff x="758629" y="814179"/>
                <a:chExt cx="1228625" cy="792913"/>
              </a:xfrm>
            </p:grpSpPr>
            <p:sp>
              <p:nvSpPr>
                <p:cNvPr id="181" name="楕円 7">
                  <a:extLst>
                    <a:ext uri="{FF2B5EF4-FFF2-40B4-BE49-F238E27FC236}">
                      <a16:creationId xmlns:a16="http://schemas.microsoft.com/office/drawing/2014/main" id="{1FA1D1EB-AAB9-44E7-B4E7-F9846AB7E63E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" name="楕円 7">
                  <a:extLst>
                    <a:ext uri="{FF2B5EF4-FFF2-40B4-BE49-F238E27FC236}">
                      <a16:creationId xmlns:a16="http://schemas.microsoft.com/office/drawing/2014/main" id="{22C76120-C71E-40EC-B18A-D32841E42473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" name="楕円 7">
                  <a:extLst>
                    <a:ext uri="{FF2B5EF4-FFF2-40B4-BE49-F238E27FC236}">
                      <a16:creationId xmlns:a16="http://schemas.microsoft.com/office/drawing/2014/main" id="{20361D6E-7496-4188-A7C8-2B6B78E40DAB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" name="楕円 7">
                  <a:extLst>
                    <a:ext uri="{FF2B5EF4-FFF2-40B4-BE49-F238E27FC236}">
                      <a16:creationId xmlns:a16="http://schemas.microsoft.com/office/drawing/2014/main" id="{26EA57DB-62D5-45D3-A88C-2B8D94928C8A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940769A0-81CC-426F-974A-A231CF902211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57DB0683-EAD5-4DA5-B517-037FE7042550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4DB4A610-395B-4BBC-98C6-C65DAFD402C2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66469707-CA5D-46EB-B971-C171A8351C1C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31DA0D27-DE85-465B-B182-28592804DF99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00195BBE-5CDD-4EF1-8A83-52B1D7D1E715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77" name="月 176">
                <a:extLst>
                  <a:ext uri="{FF2B5EF4-FFF2-40B4-BE49-F238E27FC236}">
                    <a16:creationId xmlns:a16="http://schemas.microsoft.com/office/drawing/2014/main" id="{104D80FB-9EF0-490B-BD8D-8937AE769E11}"/>
                  </a:ext>
                </a:extLst>
              </p:cNvPr>
              <p:cNvSpPr/>
              <p:nvPr/>
            </p:nvSpPr>
            <p:spPr>
              <a:xfrm rot="3600000">
                <a:off x="6191726" y="-1078698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EB4842F5-1D58-4C04-AB1D-5FEBCE03C987}"/>
                  </a:ext>
                </a:extLst>
              </p:cNvPr>
              <p:cNvSpPr/>
              <p:nvPr/>
            </p:nvSpPr>
            <p:spPr>
              <a:xfrm rot="18000000" flipH="1">
                <a:off x="6667911" y="-1078696"/>
                <a:ext cx="447765" cy="1073821"/>
              </a:xfrm>
              <a:prstGeom prst="moon">
                <a:avLst>
                  <a:gd name="adj" fmla="val 8750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AA60125D-08F4-448E-B00C-ECE4C54973C2}"/>
                  </a:ext>
                </a:extLst>
              </p:cNvPr>
              <p:cNvSpPr/>
              <p:nvPr/>
            </p:nvSpPr>
            <p:spPr>
              <a:xfrm rot="5400000">
                <a:off x="6278967" y="-413842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897DF584-FD2A-4188-8334-459DC26C0DF2}"/>
                  </a:ext>
                </a:extLst>
              </p:cNvPr>
              <p:cNvSpPr/>
              <p:nvPr/>
            </p:nvSpPr>
            <p:spPr>
              <a:xfrm rot="5400000">
                <a:off x="6880279" y="-413839"/>
                <a:ext cx="74123" cy="28098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297D8833-3B2D-40BE-BA24-6232292713A5}"/>
                </a:ext>
              </a:extLst>
            </p:cNvPr>
            <p:cNvGrpSpPr/>
            <p:nvPr/>
          </p:nvGrpSpPr>
          <p:grpSpPr>
            <a:xfrm>
              <a:off x="5309149" y="1247665"/>
              <a:ext cx="1754169" cy="3151113"/>
              <a:chOff x="4230135" y="-727584"/>
              <a:chExt cx="1445730" cy="2597047"/>
            </a:xfrm>
          </p:grpSpPr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9F8BCD37-DAEB-416C-A43E-A173F375CB2F}"/>
                  </a:ext>
                </a:extLst>
              </p:cNvPr>
              <p:cNvSpPr/>
              <p:nvPr/>
            </p:nvSpPr>
            <p:spPr>
              <a:xfrm>
                <a:off x="4260412" y="983069"/>
                <a:ext cx="1387120" cy="886394"/>
              </a:xfrm>
              <a:prstGeom prst="trapezoid">
                <a:avLst>
                  <a:gd name="adj" fmla="val 13649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A861D17B-8C11-4958-9D64-38B8D60FE1F4}"/>
                  </a:ext>
                </a:extLst>
              </p:cNvPr>
              <p:cNvGrpSpPr/>
              <p:nvPr/>
            </p:nvGrpSpPr>
            <p:grpSpPr>
              <a:xfrm>
                <a:off x="4230135" y="-727584"/>
                <a:ext cx="1445730" cy="2597046"/>
                <a:chOff x="4057448" y="1672263"/>
                <a:chExt cx="1445730" cy="2597046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52A1E4CD-B4C5-439C-8B17-1C0A8910C311}"/>
                    </a:ext>
                  </a:extLst>
                </p:cNvPr>
                <p:cNvGrpSpPr/>
                <p:nvPr/>
              </p:nvGrpSpPr>
              <p:grpSpPr>
                <a:xfrm>
                  <a:off x="4202164" y="2980633"/>
                  <a:ext cx="1156298" cy="1288676"/>
                  <a:chOff x="3998228" y="2912435"/>
                  <a:chExt cx="1156298" cy="1288676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E6C220AE-D3F0-4829-924E-A8FCAAA0E425}"/>
                      </a:ext>
                    </a:extLst>
                  </p:cNvPr>
                  <p:cNvSpPr/>
                  <p:nvPr/>
                </p:nvSpPr>
                <p:spPr>
                  <a:xfrm>
                    <a:off x="4104435" y="2912435"/>
                    <a:ext cx="943885" cy="696976"/>
                  </a:xfrm>
                  <a:custGeom>
                    <a:avLst/>
                    <a:gdLst>
                      <a:gd name="connsiteX0" fmla="*/ 339918 w 943885"/>
                      <a:gd name="connsiteY0" fmla="*/ 0 h 696976"/>
                      <a:gd name="connsiteX1" fmla="*/ 603966 w 943885"/>
                      <a:gd name="connsiteY1" fmla="*/ 0 h 696976"/>
                      <a:gd name="connsiteX2" fmla="*/ 603966 w 943885"/>
                      <a:gd name="connsiteY2" fmla="*/ 270152 h 696976"/>
                      <a:gd name="connsiteX3" fmla="*/ 872746 w 943885"/>
                      <a:gd name="connsiteY3" fmla="*/ 270152 h 696976"/>
                      <a:gd name="connsiteX4" fmla="*/ 943885 w 943885"/>
                      <a:gd name="connsiteY4" fmla="*/ 341291 h 696976"/>
                      <a:gd name="connsiteX5" fmla="*/ 943885 w 943885"/>
                      <a:gd name="connsiteY5" fmla="*/ 625837 h 696976"/>
                      <a:gd name="connsiteX6" fmla="*/ 872746 w 943885"/>
                      <a:gd name="connsiteY6" fmla="*/ 696976 h 696976"/>
                      <a:gd name="connsiteX7" fmla="*/ 71139 w 943885"/>
                      <a:gd name="connsiteY7" fmla="*/ 696976 h 696976"/>
                      <a:gd name="connsiteX8" fmla="*/ 0 w 943885"/>
                      <a:gd name="connsiteY8" fmla="*/ 625837 h 696976"/>
                      <a:gd name="connsiteX9" fmla="*/ 0 w 943885"/>
                      <a:gd name="connsiteY9" fmla="*/ 341291 h 696976"/>
                      <a:gd name="connsiteX10" fmla="*/ 71139 w 943885"/>
                      <a:gd name="connsiteY10" fmla="*/ 270152 h 696976"/>
                      <a:gd name="connsiteX11" fmla="*/ 339918 w 943885"/>
                      <a:gd name="connsiteY11" fmla="*/ 270152 h 6969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3885" h="696976">
                        <a:moveTo>
                          <a:pt x="339918" y="0"/>
                        </a:moveTo>
                        <a:lnTo>
                          <a:pt x="603966" y="0"/>
                        </a:lnTo>
                        <a:lnTo>
                          <a:pt x="603966" y="270152"/>
                        </a:lnTo>
                        <a:lnTo>
                          <a:pt x="872746" y="270152"/>
                        </a:lnTo>
                        <a:cubicBezTo>
                          <a:pt x="912035" y="270152"/>
                          <a:pt x="943885" y="302002"/>
                          <a:pt x="943885" y="341291"/>
                        </a:cubicBezTo>
                        <a:lnTo>
                          <a:pt x="943885" y="625837"/>
                        </a:lnTo>
                        <a:cubicBezTo>
                          <a:pt x="943885" y="665126"/>
                          <a:pt x="912035" y="696976"/>
                          <a:pt x="872746" y="696976"/>
                        </a:cubicBezTo>
                        <a:lnTo>
                          <a:pt x="71139" y="696976"/>
                        </a:lnTo>
                        <a:cubicBezTo>
                          <a:pt x="31850" y="696976"/>
                          <a:pt x="0" y="665126"/>
                          <a:pt x="0" y="625837"/>
                        </a:cubicBezTo>
                        <a:lnTo>
                          <a:pt x="0" y="341291"/>
                        </a:lnTo>
                        <a:cubicBezTo>
                          <a:pt x="0" y="302002"/>
                          <a:pt x="31850" y="270152"/>
                          <a:pt x="71139" y="270152"/>
                        </a:cubicBezTo>
                        <a:lnTo>
                          <a:pt x="339918" y="270152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0" name="片側の 2 つの角を丸めた四角形 33">
                    <a:extLst>
                      <a:ext uri="{FF2B5EF4-FFF2-40B4-BE49-F238E27FC236}">
                        <a16:creationId xmlns:a16="http://schemas.microsoft.com/office/drawing/2014/main" id="{8D3F2E8E-D2AC-444B-9600-CFFAB624BB11}"/>
                      </a:ext>
                    </a:extLst>
                  </p:cNvPr>
                  <p:cNvSpPr/>
                  <p:nvPr/>
                </p:nvSpPr>
                <p:spPr>
                  <a:xfrm>
                    <a:off x="3998228" y="3180185"/>
                    <a:ext cx="1156298" cy="1020926"/>
                  </a:xfrm>
                  <a:prstGeom prst="round2SameRect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1" name="台形 170">
                    <a:extLst>
                      <a:ext uri="{FF2B5EF4-FFF2-40B4-BE49-F238E27FC236}">
                        <a16:creationId xmlns:a16="http://schemas.microsoft.com/office/drawing/2014/main" id="{5FB6FE67-2F31-4E0A-B30E-53226A7AA9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4" y="3180185"/>
                    <a:ext cx="796988" cy="1020926"/>
                  </a:xfrm>
                  <a:prstGeom prst="trapezoid">
                    <a:avLst>
                      <a:gd name="adj" fmla="val 35659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72" name="台形 38">
                    <a:extLst>
                      <a:ext uri="{FF2B5EF4-FFF2-40B4-BE49-F238E27FC236}">
                        <a16:creationId xmlns:a16="http://schemas.microsoft.com/office/drawing/2014/main" id="{823C4644-3160-454E-90C7-56983880895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77883" y="3180185"/>
                    <a:ext cx="796988" cy="3255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6988" h="325523">
                        <a:moveTo>
                          <a:pt x="796988" y="325523"/>
                        </a:moveTo>
                        <a:lnTo>
                          <a:pt x="0" y="325523"/>
                        </a:lnTo>
                        <a:lnTo>
                          <a:pt x="90617" y="0"/>
                        </a:lnTo>
                        <a:lnTo>
                          <a:pt x="706372" y="0"/>
                        </a:lnTo>
                        <a:close/>
                      </a:path>
                    </a:pathLst>
                  </a:custGeom>
                  <a:pattFill prst="smGrid">
                    <a:fgClr>
                      <a:srgbClr val="44546A">
                        <a:lumMod val="60000"/>
                        <a:lumOff val="40000"/>
                      </a:srgbClr>
                    </a:fgClr>
                    <a:bgClr>
                      <a:srgbClr val="0070C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4033D021-8325-48D0-B015-512392BD75AA}"/>
                    </a:ext>
                  </a:extLst>
                </p:cNvPr>
                <p:cNvGrpSpPr/>
                <p:nvPr/>
              </p:nvGrpSpPr>
              <p:grpSpPr>
                <a:xfrm>
                  <a:off x="4057448" y="1672263"/>
                  <a:ext cx="1445730" cy="1524446"/>
                  <a:chOff x="8933653" y="203035"/>
                  <a:chExt cx="891722" cy="940273"/>
                </a:xfrm>
              </p:grpSpPr>
              <p:sp>
                <p:nvSpPr>
                  <p:cNvPr id="152" name="雲 391">
                    <a:extLst>
                      <a:ext uri="{FF2B5EF4-FFF2-40B4-BE49-F238E27FC236}">
                        <a16:creationId xmlns:a16="http://schemas.microsoft.com/office/drawing/2014/main" id="{A6030695-70AB-4F2D-9183-C7B767073586}"/>
                      </a:ext>
                    </a:extLst>
                  </p:cNvPr>
                  <p:cNvSpPr/>
                  <p:nvPr/>
                </p:nvSpPr>
                <p:spPr>
                  <a:xfrm>
                    <a:off x="8953503" y="281890"/>
                    <a:ext cx="860611" cy="624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2A120A00-D1FE-4D64-9B46-852CA97F008E}"/>
                      </a:ext>
                    </a:extLst>
                  </p:cNvPr>
                  <p:cNvGrpSpPr/>
                  <p:nvPr/>
                </p:nvGrpSpPr>
                <p:grpSpPr>
                  <a:xfrm>
                    <a:off x="8933653" y="333630"/>
                    <a:ext cx="891722" cy="809678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2" name="グループ化 161">
                      <a:extLst>
                        <a:ext uri="{FF2B5EF4-FFF2-40B4-BE49-F238E27FC236}">
                          <a16:creationId xmlns:a16="http://schemas.microsoft.com/office/drawing/2014/main" id="{1CB63739-5543-42EF-8934-918F5FB8201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7" name="円/楕円 465">
                        <a:extLst>
                          <a:ext uri="{FF2B5EF4-FFF2-40B4-BE49-F238E27FC236}">
                            <a16:creationId xmlns:a16="http://schemas.microsoft.com/office/drawing/2014/main" id="{38A18E1E-D550-4EAD-BDD5-1CE870BF08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68" name="円/楕円 466">
                        <a:extLst>
                          <a:ext uri="{FF2B5EF4-FFF2-40B4-BE49-F238E27FC236}">
                            <a16:creationId xmlns:a16="http://schemas.microsoft.com/office/drawing/2014/main" id="{F102F45E-5A1B-4631-8AAA-20FD334DB8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63" name="グループ化 162">
                      <a:extLst>
                        <a:ext uri="{FF2B5EF4-FFF2-40B4-BE49-F238E27FC236}">
                          <a16:creationId xmlns:a16="http://schemas.microsoft.com/office/drawing/2014/main" id="{E7E5057A-222F-4458-9C12-07EA2E43699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5" name="円/楕円 463">
                        <a:extLst>
                          <a:ext uri="{FF2B5EF4-FFF2-40B4-BE49-F238E27FC236}">
                            <a16:creationId xmlns:a16="http://schemas.microsoft.com/office/drawing/2014/main" id="{711B85D5-4726-4F24-B8E7-451E0F13B6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66" name="円/楕円 464">
                        <a:extLst>
                          <a:ext uri="{FF2B5EF4-FFF2-40B4-BE49-F238E27FC236}">
                            <a16:creationId xmlns:a16="http://schemas.microsoft.com/office/drawing/2014/main" id="{CDE2E2DC-61CE-4A6F-86BA-340B72AA79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64" name="円/楕円 462">
                      <a:extLst>
                        <a:ext uri="{FF2B5EF4-FFF2-40B4-BE49-F238E27FC236}">
                          <a16:creationId xmlns:a16="http://schemas.microsoft.com/office/drawing/2014/main" id="{80450FF2-04C8-4FC7-B575-CB6BBEAD74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54" name="円/楕円 456">
                    <a:extLst>
                      <a:ext uri="{FF2B5EF4-FFF2-40B4-BE49-F238E27FC236}">
                        <a16:creationId xmlns:a16="http://schemas.microsoft.com/office/drawing/2014/main" id="{F2EF4BF9-512E-4E18-B14C-A515A2A169A9}"/>
                      </a:ext>
                    </a:extLst>
                  </p:cNvPr>
                  <p:cNvSpPr/>
                  <p:nvPr/>
                </p:nvSpPr>
                <p:spPr>
                  <a:xfrm>
                    <a:off x="9094933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5" name="円/楕円 457">
                    <a:extLst>
                      <a:ext uri="{FF2B5EF4-FFF2-40B4-BE49-F238E27FC236}">
                        <a16:creationId xmlns:a16="http://schemas.microsoft.com/office/drawing/2014/main" id="{34593F3B-76E3-43D0-A536-D61C4EC32AC9}"/>
                      </a:ext>
                    </a:extLst>
                  </p:cNvPr>
                  <p:cNvSpPr/>
                  <p:nvPr/>
                </p:nvSpPr>
                <p:spPr>
                  <a:xfrm>
                    <a:off x="9505277" y="628013"/>
                    <a:ext cx="146815" cy="20370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6" name="円/楕円 458">
                    <a:extLst>
                      <a:ext uri="{FF2B5EF4-FFF2-40B4-BE49-F238E27FC236}">
                        <a16:creationId xmlns:a16="http://schemas.microsoft.com/office/drawing/2014/main" id="{B9B2781D-07BF-466B-BFF5-9BC280FF339D}"/>
                      </a:ext>
                    </a:extLst>
                  </p:cNvPr>
                  <p:cNvSpPr/>
                  <p:nvPr/>
                </p:nvSpPr>
                <p:spPr>
                  <a:xfrm>
                    <a:off x="9121334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7" name="円/楕円 459">
                    <a:extLst>
                      <a:ext uri="{FF2B5EF4-FFF2-40B4-BE49-F238E27FC236}">
                        <a16:creationId xmlns:a16="http://schemas.microsoft.com/office/drawing/2014/main" id="{BF98274D-EA53-4790-925B-4F32AEB8B43F}"/>
                      </a:ext>
                    </a:extLst>
                  </p:cNvPr>
                  <p:cNvSpPr/>
                  <p:nvPr/>
                </p:nvSpPr>
                <p:spPr>
                  <a:xfrm>
                    <a:off x="9531678" y="683317"/>
                    <a:ext cx="94014" cy="10740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8" name="雲 157">
                    <a:extLst>
                      <a:ext uri="{FF2B5EF4-FFF2-40B4-BE49-F238E27FC236}">
                        <a16:creationId xmlns:a16="http://schemas.microsoft.com/office/drawing/2014/main" id="{406EAD8D-AB3D-4117-B8FE-E2D23FC6B44A}"/>
                      </a:ext>
                    </a:extLst>
                  </p:cNvPr>
                  <p:cNvSpPr/>
                  <p:nvPr/>
                </p:nvSpPr>
                <p:spPr>
                  <a:xfrm>
                    <a:off x="9177226" y="203035"/>
                    <a:ext cx="343158" cy="343158"/>
                  </a:xfrm>
                  <a:prstGeom prst="cloud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59" name="円/楕円 449">
                    <a:extLst>
                      <a:ext uri="{FF2B5EF4-FFF2-40B4-BE49-F238E27FC236}">
                        <a16:creationId xmlns:a16="http://schemas.microsoft.com/office/drawing/2014/main" id="{D95AFA6D-5518-4847-883F-64FD884BD813}"/>
                      </a:ext>
                    </a:extLst>
                  </p:cNvPr>
                  <p:cNvSpPr/>
                  <p:nvPr/>
                </p:nvSpPr>
                <p:spPr>
                  <a:xfrm>
                    <a:off x="9281548" y="851657"/>
                    <a:ext cx="193154" cy="973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0" name="アーチ 159">
                    <a:extLst>
                      <a:ext uri="{FF2B5EF4-FFF2-40B4-BE49-F238E27FC236}">
                        <a16:creationId xmlns:a16="http://schemas.microsoft.com/office/drawing/2014/main" id="{E69BD8CC-B715-4A86-AA34-2AFBC50BBCF9}"/>
                      </a:ext>
                    </a:extLst>
                  </p:cNvPr>
                  <p:cNvSpPr/>
                  <p:nvPr/>
                </p:nvSpPr>
                <p:spPr>
                  <a:xfrm>
                    <a:off x="9050279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  <p:sp>
                <p:nvSpPr>
                  <p:cNvPr id="161" name="アーチ 160">
                    <a:extLst>
                      <a:ext uri="{FF2B5EF4-FFF2-40B4-BE49-F238E27FC236}">
                        <a16:creationId xmlns:a16="http://schemas.microsoft.com/office/drawing/2014/main" id="{1BDA6F76-715C-4E08-9117-2F6C43E345F3}"/>
                      </a:ext>
                    </a:extLst>
                  </p:cNvPr>
                  <p:cNvSpPr/>
                  <p:nvPr/>
                </p:nvSpPr>
                <p:spPr>
                  <a:xfrm>
                    <a:off x="9481675" y="563951"/>
                    <a:ext cx="237992" cy="118432"/>
                  </a:xfrm>
                  <a:prstGeom prst="blockArc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5E2C81DD-9F07-406F-9185-6BC61CC8C01E}"/>
                  </a:ext>
                </a:extLst>
              </p:cNvPr>
              <p:cNvGrpSpPr/>
              <p:nvPr/>
            </p:nvGrpSpPr>
            <p:grpSpPr>
              <a:xfrm>
                <a:off x="4388391" y="18386"/>
                <a:ext cx="1228625" cy="792913"/>
                <a:chOff x="758629" y="814179"/>
                <a:chExt cx="1228625" cy="792913"/>
              </a:xfrm>
            </p:grpSpPr>
            <p:sp>
              <p:nvSpPr>
                <p:cNvPr id="140" name="楕円 7">
                  <a:extLst>
                    <a:ext uri="{FF2B5EF4-FFF2-40B4-BE49-F238E27FC236}">
                      <a16:creationId xmlns:a16="http://schemas.microsoft.com/office/drawing/2014/main" id="{A8D70073-AC68-4234-B5E3-13D867D91CA8}"/>
                    </a:ext>
                  </a:extLst>
                </p:cNvPr>
                <p:cNvSpPr/>
                <p:nvPr/>
              </p:nvSpPr>
              <p:spPr>
                <a:xfrm rot="2700000">
                  <a:off x="659237" y="939669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" name="楕円 7">
                  <a:extLst>
                    <a:ext uri="{FF2B5EF4-FFF2-40B4-BE49-F238E27FC236}">
                      <a16:creationId xmlns:a16="http://schemas.microsoft.com/office/drawing/2014/main" id="{324BE3A8-54EC-4FD0-A4C7-92547F00C969}"/>
                    </a:ext>
                  </a:extLst>
                </p:cNvPr>
                <p:cNvSpPr/>
                <p:nvPr/>
              </p:nvSpPr>
              <p:spPr>
                <a:xfrm rot="18900000" flipH="1">
                  <a:off x="1650854" y="939668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" name="楕円 7">
                  <a:extLst>
                    <a:ext uri="{FF2B5EF4-FFF2-40B4-BE49-F238E27FC236}">
                      <a16:creationId xmlns:a16="http://schemas.microsoft.com/office/drawing/2014/main" id="{77B07D23-9BA4-43FE-A06D-BAC170133E19}"/>
                    </a:ext>
                  </a:extLst>
                </p:cNvPr>
                <p:cNvSpPr/>
                <p:nvPr/>
              </p:nvSpPr>
              <p:spPr>
                <a:xfrm rot="1729237">
                  <a:off x="758629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" name="楕円 7">
                  <a:extLst>
                    <a:ext uri="{FF2B5EF4-FFF2-40B4-BE49-F238E27FC236}">
                      <a16:creationId xmlns:a16="http://schemas.microsoft.com/office/drawing/2014/main" id="{6AD63BDF-8F50-4A5C-9FFE-F0196F02BB36}"/>
                    </a:ext>
                  </a:extLst>
                </p:cNvPr>
                <p:cNvSpPr/>
                <p:nvPr/>
              </p:nvSpPr>
              <p:spPr>
                <a:xfrm rot="19870763" flipH="1">
                  <a:off x="1546753" y="1327434"/>
                  <a:ext cx="336400" cy="85420"/>
                </a:xfrm>
                <a:custGeom>
                  <a:avLst/>
                  <a:gdLst>
                    <a:gd name="connsiteX0" fmla="*/ 0 w 402063"/>
                    <a:gd name="connsiteY0" fmla="*/ 22860 h 45719"/>
                    <a:gd name="connsiteX1" fmla="*/ 201032 w 402063"/>
                    <a:gd name="connsiteY1" fmla="*/ 0 h 45719"/>
                    <a:gd name="connsiteX2" fmla="*/ 402064 w 402063"/>
                    <a:gd name="connsiteY2" fmla="*/ 22860 h 45719"/>
                    <a:gd name="connsiteX3" fmla="*/ 201032 w 402063"/>
                    <a:gd name="connsiteY3" fmla="*/ 45720 h 45719"/>
                    <a:gd name="connsiteX4" fmla="*/ 0 w 402063"/>
                    <a:gd name="connsiteY4" fmla="*/ 22860 h 45719"/>
                    <a:gd name="connsiteX0" fmla="*/ 0 w 304402"/>
                    <a:gd name="connsiteY0" fmla="*/ 16287 h 45958"/>
                    <a:gd name="connsiteX1" fmla="*/ 103370 w 304402"/>
                    <a:gd name="connsiteY1" fmla="*/ 162 h 45958"/>
                    <a:gd name="connsiteX2" fmla="*/ 304402 w 304402"/>
                    <a:gd name="connsiteY2" fmla="*/ 23022 h 45958"/>
                    <a:gd name="connsiteX3" fmla="*/ 103370 w 304402"/>
                    <a:gd name="connsiteY3" fmla="*/ 45882 h 45958"/>
                    <a:gd name="connsiteX4" fmla="*/ 0 w 304402"/>
                    <a:gd name="connsiteY4" fmla="*/ 16287 h 45958"/>
                    <a:gd name="connsiteX0" fmla="*/ 51 w 304453"/>
                    <a:gd name="connsiteY0" fmla="*/ 16202 h 34529"/>
                    <a:gd name="connsiteX1" fmla="*/ 103421 w 304453"/>
                    <a:gd name="connsiteY1" fmla="*/ 77 h 34529"/>
                    <a:gd name="connsiteX2" fmla="*/ 304453 w 304453"/>
                    <a:gd name="connsiteY2" fmla="*/ 22937 h 34529"/>
                    <a:gd name="connsiteX3" fmla="*/ 115208 w 304453"/>
                    <a:gd name="connsiteY3" fmla="*/ 34010 h 34529"/>
                    <a:gd name="connsiteX4" fmla="*/ 51 w 304453"/>
                    <a:gd name="connsiteY4" fmla="*/ 16202 h 34529"/>
                    <a:gd name="connsiteX0" fmla="*/ 23 w 304425"/>
                    <a:gd name="connsiteY0" fmla="*/ 6251 h 24578"/>
                    <a:gd name="connsiteX1" fmla="*/ 123597 w 304425"/>
                    <a:gd name="connsiteY1" fmla="*/ 229 h 24578"/>
                    <a:gd name="connsiteX2" fmla="*/ 304425 w 304425"/>
                    <a:gd name="connsiteY2" fmla="*/ 12986 h 24578"/>
                    <a:gd name="connsiteX3" fmla="*/ 115180 w 304425"/>
                    <a:gd name="connsiteY3" fmla="*/ 24059 h 24578"/>
                    <a:gd name="connsiteX4" fmla="*/ 23 w 304425"/>
                    <a:gd name="connsiteY4" fmla="*/ 6251 h 24578"/>
                    <a:gd name="connsiteX0" fmla="*/ 0 w 304402"/>
                    <a:gd name="connsiteY0" fmla="*/ 6300 h 29322"/>
                    <a:gd name="connsiteX1" fmla="*/ 123574 w 304402"/>
                    <a:gd name="connsiteY1" fmla="*/ 278 h 29322"/>
                    <a:gd name="connsiteX2" fmla="*/ 304402 w 304402"/>
                    <a:gd name="connsiteY2" fmla="*/ 13035 h 29322"/>
                    <a:gd name="connsiteX3" fmla="*/ 123576 w 304402"/>
                    <a:gd name="connsiteY3" fmla="*/ 29160 h 29322"/>
                    <a:gd name="connsiteX4" fmla="*/ 0 w 304402"/>
                    <a:gd name="connsiteY4" fmla="*/ 6300 h 29322"/>
                    <a:gd name="connsiteX0" fmla="*/ 0 w 336394"/>
                    <a:gd name="connsiteY0" fmla="*/ 328 h 89598"/>
                    <a:gd name="connsiteX1" fmla="*/ 155566 w 336394"/>
                    <a:gd name="connsiteY1" fmla="*/ 56606 h 89598"/>
                    <a:gd name="connsiteX2" fmla="*/ 336394 w 336394"/>
                    <a:gd name="connsiteY2" fmla="*/ 69363 h 89598"/>
                    <a:gd name="connsiteX3" fmla="*/ 155568 w 336394"/>
                    <a:gd name="connsiteY3" fmla="*/ 85488 h 89598"/>
                    <a:gd name="connsiteX4" fmla="*/ 0 w 336394"/>
                    <a:gd name="connsiteY4" fmla="*/ 328 h 89598"/>
                    <a:gd name="connsiteX0" fmla="*/ 653 w 337047"/>
                    <a:gd name="connsiteY0" fmla="*/ 4307 h 93577"/>
                    <a:gd name="connsiteX1" fmla="*/ 156219 w 337047"/>
                    <a:gd name="connsiteY1" fmla="*/ 60585 h 93577"/>
                    <a:gd name="connsiteX2" fmla="*/ 337047 w 337047"/>
                    <a:gd name="connsiteY2" fmla="*/ 73342 h 93577"/>
                    <a:gd name="connsiteX3" fmla="*/ 156221 w 337047"/>
                    <a:gd name="connsiteY3" fmla="*/ 89467 h 93577"/>
                    <a:gd name="connsiteX4" fmla="*/ 653 w 337047"/>
                    <a:gd name="connsiteY4" fmla="*/ 4307 h 93577"/>
                    <a:gd name="connsiteX0" fmla="*/ 6 w 336400"/>
                    <a:gd name="connsiteY0" fmla="*/ 230 h 85412"/>
                    <a:gd name="connsiteX1" fmla="*/ 155572 w 336400"/>
                    <a:gd name="connsiteY1" fmla="*/ 56508 h 85412"/>
                    <a:gd name="connsiteX2" fmla="*/ 336400 w 336400"/>
                    <a:gd name="connsiteY2" fmla="*/ 69265 h 85412"/>
                    <a:gd name="connsiteX3" fmla="*/ 160625 w 336400"/>
                    <a:gd name="connsiteY3" fmla="*/ 80339 h 85412"/>
                    <a:gd name="connsiteX4" fmla="*/ 6 w 336400"/>
                    <a:gd name="connsiteY4" fmla="*/ 230 h 85412"/>
                    <a:gd name="connsiteX0" fmla="*/ 6 w 336400"/>
                    <a:gd name="connsiteY0" fmla="*/ 321 h 85503"/>
                    <a:gd name="connsiteX1" fmla="*/ 155572 w 336400"/>
                    <a:gd name="connsiteY1" fmla="*/ 56599 h 85503"/>
                    <a:gd name="connsiteX2" fmla="*/ 336400 w 336400"/>
                    <a:gd name="connsiteY2" fmla="*/ 69356 h 85503"/>
                    <a:gd name="connsiteX3" fmla="*/ 160625 w 336400"/>
                    <a:gd name="connsiteY3" fmla="*/ 80430 h 85503"/>
                    <a:gd name="connsiteX4" fmla="*/ 6 w 336400"/>
                    <a:gd name="connsiteY4" fmla="*/ 321 h 85503"/>
                    <a:gd name="connsiteX0" fmla="*/ 6 w 336400"/>
                    <a:gd name="connsiteY0" fmla="*/ 238 h 85420"/>
                    <a:gd name="connsiteX1" fmla="*/ 155572 w 336400"/>
                    <a:gd name="connsiteY1" fmla="*/ 56516 h 85420"/>
                    <a:gd name="connsiteX2" fmla="*/ 336400 w 336400"/>
                    <a:gd name="connsiteY2" fmla="*/ 69273 h 85420"/>
                    <a:gd name="connsiteX3" fmla="*/ 160625 w 336400"/>
                    <a:gd name="connsiteY3" fmla="*/ 80347 h 85420"/>
                    <a:gd name="connsiteX4" fmla="*/ 6 w 336400"/>
                    <a:gd name="connsiteY4" fmla="*/ 238 h 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6400" h="85420">
                      <a:moveTo>
                        <a:pt x="6" y="238"/>
                      </a:moveTo>
                      <a:cubicBezTo>
                        <a:pt x="-836" y="-3734"/>
                        <a:pt x="80984" y="43327"/>
                        <a:pt x="155572" y="56516"/>
                      </a:cubicBezTo>
                      <a:cubicBezTo>
                        <a:pt x="230160" y="69705"/>
                        <a:pt x="336400" y="56648"/>
                        <a:pt x="336400" y="69273"/>
                      </a:cubicBezTo>
                      <a:cubicBezTo>
                        <a:pt x="336400" y="81898"/>
                        <a:pt x="216691" y="91853"/>
                        <a:pt x="160625" y="80347"/>
                      </a:cubicBezTo>
                      <a:cubicBezTo>
                        <a:pt x="104559" y="68841"/>
                        <a:pt x="848" y="4210"/>
                        <a:pt x="6" y="238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5B9BD5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7CA5920F-02D9-41CE-BD39-0D2F8D939749}"/>
                    </a:ext>
                  </a:extLst>
                </p:cNvPr>
                <p:cNvGrpSpPr/>
                <p:nvPr/>
              </p:nvGrpSpPr>
              <p:grpSpPr>
                <a:xfrm>
                  <a:off x="874853" y="1068346"/>
                  <a:ext cx="896566" cy="538746"/>
                  <a:chOff x="874853" y="1068346"/>
                  <a:chExt cx="896566" cy="538746"/>
                </a:xfrm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263DAE46-5128-4BAB-A121-6385F0ABA429}"/>
                      </a:ext>
                    </a:extLst>
                  </p:cNvPr>
                  <p:cNvSpPr/>
                  <p:nvPr/>
                </p:nvSpPr>
                <p:spPr>
                  <a:xfrm>
                    <a:off x="874853" y="1068346"/>
                    <a:ext cx="896566" cy="52984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65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5923" y="203111"/>
                          <a:pt x="896566" y="280978"/>
                        </a:cubicBezTo>
                        <a:cubicBezTo>
                          <a:pt x="810842" y="458833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67994" y="427665"/>
                          <a:pt x="12043" y="314021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BF33B123-77F5-4A61-B9A2-CA24DE7D2F53}"/>
                      </a:ext>
                    </a:extLst>
                  </p:cNvPr>
                  <p:cNvSpPr/>
                  <p:nvPr/>
                </p:nvSpPr>
                <p:spPr>
                  <a:xfrm>
                    <a:off x="896053" y="1107030"/>
                    <a:ext cx="856548" cy="500062"/>
                  </a:xfrm>
                  <a:custGeom>
                    <a:avLst/>
                    <a:gdLst>
                      <a:gd name="connsiteX0" fmla="*/ 28478 w 895314"/>
                      <a:gd name="connsiteY0" fmla="*/ 0 h 552931"/>
                      <a:gd name="connsiteX1" fmla="*/ 78750 w 895314"/>
                      <a:gd name="connsiteY1" fmla="*/ 12874 h 552931"/>
                      <a:gd name="connsiteX2" fmla="*/ 448514 w 895314"/>
                      <a:gd name="connsiteY2" fmla="*/ 47929 h 552931"/>
                      <a:gd name="connsiteX3" fmla="*/ 818278 w 895314"/>
                      <a:gd name="connsiteY3" fmla="*/ 12874 h 552931"/>
                      <a:gd name="connsiteX4" fmla="*/ 865910 w 895314"/>
                      <a:gd name="connsiteY4" fmla="*/ 676 h 552931"/>
                      <a:gd name="connsiteX5" fmla="*/ 876241 w 895314"/>
                      <a:gd name="connsiteY5" fmla="*/ 7641 h 552931"/>
                      <a:gd name="connsiteX6" fmla="*/ 893386 w 895314"/>
                      <a:gd name="connsiteY6" fmla="*/ 49034 h 552931"/>
                      <a:gd name="connsiteX7" fmla="*/ 893386 w 895314"/>
                      <a:gd name="connsiteY7" fmla="*/ 271066 h 552931"/>
                      <a:gd name="connsiteX8" fmla="*/ 895314 w 895314"/>
                      <a:gd name="connsiteY8" fmla="*/ 282636 h 552931"/>
                      <a:gd name="connsiteX9" fmla="*/ 448514 w 895314"/>
                      <a:gd name="connsiteY9" fmla="*/ 552931 h 552931"/>
                      <a:gd name="connsiteX10" fmla="*/ 10791 w 895314"/>
                      <a:gd name="connsiteY10" fmla="*/ 337110 h 552931"/>
                      <a:gd name="connsiteX11" fmla="*/ 3019 w 895314"/>
                      <a:gd name="connsiteY11" fmla="*/ 290464 h 552931"/>
                      <a:gd name="connsiteX12" fmla="*/ 0 w 895314"/>
                      <a:gd name="connsiteY12" fmla="*/ 283177 h 552931"/>
                      <a:gd name="connsiteX13" fmla="*/ 0 w 895314"/>
                      <a:gd name="connsiteY13" fmla="*/ 49034 h 552931"/>
                      <a:gd name="connsiteX14" fmla="*/ 17145 w 895314"/>
                      <a:gd name="connsiteY14" fmla="*/ 7641 h 552931"/>
                      <a:gd name="connsiteX0" fmla="*/ 17145 w 895314"/>
                      <a:gd name="connsiteY0" fmla="*/ 6965 h 552255"/>
                      <a:gd name="connsiteX1" fmla="*/ 78750 w 895314"/>
                      <a:gd name="connsiteY1" fmla="*/ 12198 h 552255"/>
                      <a:gd name="connsiteX2" fmla="*/ 448514 w 895314"/>
                      <a:gd name="connsiteY2" fmla="*/ 47253 h 552255"/>
                      <a:gd name="connsiteX3" fmla="*/ 818278 w 895314"/>
                      <a:gd name="connsiteY3" fmla="*/ 12198 h 552255"/>
                      <a:gd name="connsiteX4" fmla="*/ 865910 w 895314"/>
                      <a:gd name="connsiteY4" fmla="*/ 0 h 552255"/>
                      <a:gd name="connsiteX5" fmla="*/ 876241 w 895314"/>
                      <a:gd name="connsiteY5" fmla="*/ 6965 h 552255"/>
                      <a:gd name="connsiteX6" fmla="*/ 893386 w 895314"/>
                      <a:gd name="connsiteY6" fmla="*/ 48358 h 552255"/>
                      <a:gd name="connsiteX7" fmla="*/ 893386 w 895314"/>
                      <a:gd name="connsiteY7" fmla="*/ 270390 h 552255"/>
                      <a:gd name="connsiteX8" fmla="*/ 895314 w 895314"/>
                      <a:gd name="connsiteY8" fmla="*/ 281960 h 552255"/>
                      <a:gd name="connsiteX9" fmla="*/ 448514 w 895314"/>
                      <a:gd name="connsiteY9" fmla="*/ 552255 h 552255"/>
                      <a:gd name="connsiteX10" fmla="*/ 10791 w 895314"/>
                      <a:gd name="connsiteY10" fmla="*/ 336434 h 552255"/>
                      <a:gd name="connsiteX11" fmla="*/ 3019 w 895314"/>
                      <a:gd name="connsiteY11" fmla="*/ 289788 h 552255"/>
                      <a:gd name="connsiteX12" fmla="*/ 0 w 895314"/>
                      <a:gd name="connsiteY12" fmla="*/ 282501 h 552255"/>
                      <a:gd name="connsiteX13" fmla="*/ 0 w 895314"/>
                      <a:gd name="connsiteY13" fmla="*/ 48358 h 552255"/>
                      <a:gd name="connsiteX14" fmla="*/ 17145 w 895314"/>
                      <a:gd name="connsiteY14" fmla="*/ 6965 h 552255"/>
                      <a:gd name="connsiteX0" fmla="*/ 17145 w 895314"/>
                      <a:gd name="connsiteY0" fmla="*/ 0 h 545290"/>
                      <a:gd name="connsiteX1" fmla="*/ 78750 w 895314"/>
                      <a:gd name="connsiteY1" fmla="*/ 5233 h 545290"/>
                      <a:gd name="connsiteX2" fmla="*/ 448514 w 895314"/>
                      <a:gd name="connsiteY2" fmla="*/ 40288 h 545290"/>
                      <a:gd name="connsiteX3" fmla="*/ 818278 w 895314"/>
                      <a:gd name="connsiteY3" fmla="*/ 5233 h 545290"/>
                      <a:gd name="connsiteX4" fmla="*/ 876241 w 895314"/>
                      <a:gd name="connsiteY4" fmla="*/ 0 h 545290"/>
                      <a:gd name="connsiteX5" fmla="*/ 893386 w 895314"/>
                      <a:gd name="connsiteY5" fmla="*/ 41393 h 545290"/>
                      <a:gd name="connsiteX6" fmla="*/ 893386 w 895314"/>
                      <a:gd name="connsiteY6" fmla="*/ 263425 h 545290"/>
                      <a:gd name="connsiteX7" fmla="*/ 895314 w 895314"/>
                      <a:gd name="connsiteY7" fmla="*/ 274995 h 545290"/>
                      <a:gd name="connsiteX8" fmla="*/ 448514 w 895314"/>
                      <a:gd name="connsiteY8" fmla="*/ 545290 h 545290"/>
                      <a:gd name="connsiteX9" fmla="*/ 10791 w 895314"/>
                      <a:gd name="connsiteY9" fmla="*/ 329469 h 545290"/>
                      <a:gd name="connsiteX10" fmla="*/ 3019 w 895314"/>
                      <a:gd name="connsiteY10" fmla="*/ 282823 h 545290"/>
                      <a:gd name="connsiteX11" fmla="*/ 0 w 895314"/>
                      <a:gd name="connsiteY11" fmla="*/ 275536 h 545290"/>
                      <a:gd name="connsiteX12" fmla="*/ 0 w 895314"/>
                      <a:gd name="connsiteY12" fmla="*/ 41393 h 545290"/>
                      <a:gd name="connsiteX13" fmla="*/ 17145 w 895314"/>
                      <a:gd name="connsiteY13" fmla="*/ 0 h 545290"/>
                      <a:gd name="connsiteX0" fmla="*/ 18397 w 896566"/>
                      <a:gd name="connsiteY0" fmla="*/ 1719 h 547009"/>
                      <a:gd name="connsiteX1" fmla="*/ 80002 w 896566"/>
                      <a:gd name="connsiteY1" fmla="*/ 6952 h 547009"/>
                      <a:gd name="connsiteX2" fmla="*/ 449766 w 896566"/>
                      <a:gd name="connsiteY2" fmla="*/ 42007 h 547009"/>
                      <a:gd name="connsiteX3" fmla="*/ 819530 w 896566"/>
                      <a:gd name="connsiteY3" fmla="*/ 6952 h 547009"/>
                      <a:gd name="connsiteX4" fmla="*/ 877493 w 896566"/>
                      <a:gd name="connsiteY4" fmla="*/ 1719 h 547009"/>
                      <a:gd name="connsiteX5" fmla="*/ 894638 w 896566"/>
                      <a:gd name="connsiteY5" fmla="*/ 43112 h 547009"/>
                      <a:gd name="connsiteX6" fmla="*/ 894638 w 896566"/>
                      <a:gd name="connsiteY6" fmla="*/ 265144 h 547009"/>
                      <a:gd name="connsiteX7" fmla="*/ 896566 w 896566"/>
                      <a:gd name="connsiteY7" fmla="*/ 276714 h 547009"/>
                      <a:gd name="connsiteX8" fmla="*/ 449766 w 896566"/>
                      <a:gd name="connsiteY8" fmla="*/ 547009 h 547009"/>
                      <a:gd name="connsiteX9" fmla="*/ 12043 w 896566"/>
                      <a:gd name="connsiteY9" fmla="*/ 331188 h 547009"/>
                      <a:gd name="connsiteX10" fmla="*/ 4271 w 896566"/>
                      <a:gd name="connsiteY10" fmla="*/ 284542 h 547009"/>
                      <a:gd name="connsiteX11" fmla="*/ 1252 w 896566"/>
                      <a:gd name="connsiteY11" fmla="*/ 277255 h 547009"/>
                      <a:gd name="connsiteX12" fmla="*/ 1252 w 896566"/>
                      <a:gd name="connsiteY12" fmla="*/ 43112 h 547009"/>
                      <a:gd name="connsiteX13" fmla="*/ 18397 w 896566"/>
                      <a:gd name="connsiteY13" fmla="*/ 1719 h 547009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281519 h 551273"/>
                      <a:gd name="connsiteX12" fmla="*/ 1252 w 896566"/>
                      <a:gd name="connsiteY12" fmla="*/ 47376 h 551273"/>
                      <a:gd name="connsiteX13" fmla="*/ 18397 w 896566"/>
                      <a:gd name="connsiteY13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4638 w 896566"/>
                      <a:gd name="connsiteY6" fmla="*/ 269408 h 551273"/>
                      <a:gd name="connsiteX7" fmla="*/ 896566 w 896566"/>
                      <a:gd name="connsiteY7" fmla="*/ 280978 h 551273"/>
                      <a:gd name="connsiteX8" fmla="*/ 449766 w 896566"/>
                      <a:gd name="connsiteY8" fmla="*/ 551273 h 551273"/>
                      <a:gd name="connsiteX9" fmla="*/ 12043 w 896566"/>
                      <a:gd name="connsiteY9" fmla="*/ 335452 h 551273"/>
                      <a:gd name="connsiteX10" fmla="*/ 4271 w 896566"/>
                      <a:gd name="connsiteY10" fmla="*/ 288806 h 551273"/>
                      <a:gd name="connsiteX11" fmla="*/ 1252 w 896566"/>
                      <a:gd name="connsiteY11" fmla="*/ 47376 h 551273"/>
                      <a:gd name="connsiteX12" fmla="*/ 18397 w 896566"/>
                      <a:gd name="connsiteY12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4271 w 896566"/>
                      <a:gd name="connsiteY9" fmla="*/ 288806 h 551273"/>
                      <a:gd name="connsiteX10" fmla="*/ 1252 w 896566"/>
                      <a:gd name="connsiteY10" fmla="*/ 47376 h 551273"/>
                      <a:gd name="connsiteX11" fmla="*/ 18397 w 896566"/>
                      <a:gd name="connsiteY11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35452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51273"/>
                      <a:gd name="connsiteX1" fmla="*/ 80002 w 896566"/>
                      <a:gd name="connsiteY1" fmla="*/ 11216 h 551273"/>
                      <a:gd name="connsiteX2" fmla="*/ 449766 w 896566"/>
                      <a:gd name="connsiteY2" fmla="*/ 46271 h 551273"/>
                      <a:gd name="connsiteX3" fmla="*/ 819530 w 896566"/>
                      <a:gd name="connsiteY3" fmla="*/ 11216 h 551273"/>
                      <a:gd name="connsiteX4" fmla="*/ 877493 w 896566"/>
                      <a:gd name="connsiteY4" fmla="*/ 5983 h 551273"/>
                      <a:gd name="connsiteX5" fmla="*/ 894638 w 896566"/>
                      <a:gd name="connsiteY5" fmla="*/ 47376 h 551273"/>
                      <a:gd name="connsiteX6" fmla="*/ 896566 w 896566"/>
                      <a:gd name="connsiteY6" fmla="*/ 280978 h 551273"/>
                      <a:gd name="connsiteX7" fmla="*/ 449766 w 896566"/>
                      <a:gd name="connsiteY7" fmla="*/ 551273 h 551273"/>
                      <a:gd name="connsiteX8" fmla="*/ 12043 w 896566"/>
                      <a:gd name="connsiteY8" fmla="*/ 314021 h 551273"/>
                      <a:gd name="connsiteX9" fmla="*/ 1252 w 896566"/>
                      <a:gd name="connsiteY9" fmla="*/ 47376 h 551273"/>
                      <a:gd name="connsiteX10" fmla="*/ 18397 w 896566"/>
                      <a:gd name="connsiteY10" fmla="*/ 5983 h 551273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12043 w 896566"/>
                      <a:gd name="connsiteY8" fmla="*/ 314021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6566"/>
                      <a:gd name="connsiteY0" fmla="*/ 5983 h 529842"/>
                      <a:gd name="connsiteX1" fmla="*/ 80002 w 896566"/>
                      <a:gd name="connsiteY1" fmla="*/ 11216 h 529842"/>
                      <a:gd name="connsiteX2" fmla="*/ 449766 w 896566"/>
                      <a:gd name="connsiteY2" fmla="*/ 46271 h 529842"/>
                      <a:gd name="connsiteX3" fmla="*/ 819530 w 896566"/>
                      <a:gd name="connsiteY3" fmla="*/ 11216 h 529842"/>
                      <a:gd name="connsiteX4" fmla="*/ 877493 w 896566"/>
                      <a:gd name="connsiteY4" fmla="*/ 5983 h 529842"/>
                      <a:gd name="connsiteX5" fmla="*/ 894638 w 896566"/>
                      <a:gd name="connsiteY5" fmla="*/ 47376 h 529842"/>
                      <a:gd name="connsiteX6" fmla="*/ 896566 w 896566"/>
                      <a:gd name="connsiteY6" fmla="*/ 280978 h 529842"/>
                      <a:gd name="connsiteX7" fmla="*/ 445003 w 896566"/>
                      <a:gd name="connsiteY7" fmla="*/ 529842 h 529842"/>
                      <a:gd name="connsiteX8" fmla="*/ 9542 w 896566"/>
                      <a:gd name="connsiteY8" fmla="*/ 326636 h 529842"/>
                      <a:gd name="connsiteX9" fmla="*/ 1252 w 896566"/>
                      <a:gd name="connsiteY9" fmla="*/ 47376 h 529842"/>
                      <a:gd name="connsiteX10" fmla="*/ 18397 w 8965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  <a:gd name="connsiteX0" fmla="*/ 18397 w 899066"/>
                      <a:gd name="connsiteY0" fmla="*/ 5983 h 529842"/>
                      <a:gd name="connsiteX1" fmla="*/ 80002 w 899066"/>
                      <a:gd name="connsiteY1" fmla="*/ 11216 h 529842"/>
                      <a:gd name="connsiteX2" fmla="*/ 449766 w 899066"/>
                      <a:gd name="connsiteY2" fmla="*/ 46271 h 529842"/>
                      <a:gd name="connsiteX3" fmla="*/ 819530 w 899066"/>
                      <a:gd name="connsiteY3" fmla="*/ 11216 h 529842"/>
                      <a:gd name="connsiteX4" fmla="*/ 877493 w 899066"/>
                      <a:gd name="connsiteY4" fmla="*/ 5983 h 529842"/>
                      <a:gd name="connsiteX5" fmla="*/ 894638 w 899066"/>
                      <a:gd name="connsiteY5" fmla="*/ 47376 h 529842"/>
                      <a:gd name="connsiteX6" fmla="*/ 899066 w 899066"/>
                      <a:gd name="connsiteY6" fmla="*/ 293594 h 529842"/>
                      <a:gd name="connsiteX7" fmla="*/ 445003 w 899066"/>
                      <a:gd name="connsiteY7" fmla="*/ 529842 h 529842"/>
                      <a:gd name="connsiteX8" fmla="*/ 9542 w 899066"/>
                      <a:gd name="connsiteY8" fmla="*/ 326636 h 529842"/>
                      <a:gd name="connsiteX9" fmla="*/ 1252 w 899066"/>
                      <a:gd name="connsiteY9" fmla="*/ 47376 h 529842"/>
                      <a:gd name="connsiteX10" fmla="*/ 18397 w 899066"/>
                      <a:gd name="connsiteY10" fmla="*/ 5983 h 5298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9066" h="529842">
                        <a:moveTo>
                          <a:pt x="18397" y="5983"/>
                        </a:moveTo>
                        <a:cubicBezTo>
                          <a:pt x="43694" y="583"/>
                          <a:pt x="59467" y="9472"/>
                          <a:pt x="80002" y="11216"/>
                        </a:cubicBezTo>
                        <a:cubicBezTo>
                          <a:pt x="185554" y="33348"/>
                          <a:pt x="312797" y="46271"/>
                          <a:pt x="449766" y="46271"/>
                        </a:cubicBezTo>
                        <a:cubicBezTo>
                          <a:pt x="586735" y="46271"/>
                          <a:pt x="713979" y="33348"/>
                          <a:pt x="819530" y="11216"/>
                        </a:cubicBezTo>
                        <a:cubicBezTo>
                          <a:pt x="838851" y="9472"/>
                          <a:pt x="852613" y="-9373"/>
                          <a:pt x="877493" y="5983"/>
                        </a:cubicBezTo>
                        <a:cubicBezTo>
                          <a:pt x="902373" y="21339"/>
                          <a:pt x="894638" y="31211"/>
                          <a:pt x="894638" y="47376"/>
                        </a:cubicBezTo>
                        <a:cubicBezTo>
                          <a:pt x="895281" y="125243"/>
                          <a:pt x="898423" y="215727"/>
                          <a:pt x="899066" y="293594"/>
                        </a:cubicBezTo>
                        <a:cubicBezTo>
                          <a:pt x="798346" y="471449"/>
                          <a:pt x="691764" y="529842"/>
                          <a:pt x="445003" y="529842"/>
                        </a:cubicBezTo>
                        <a:cubicBezTo>
                          <a:pt x="229087" y="529842"/>
                          <a:pt x="80489" y="442804"/>
                          <a:pt x="9542" y="326636"/>
                        </a:cubicBezTo>
                        <a:lnTo>
                          <a:pt x="1252" y="47376"/>
                        </a:lnTo>
                        <a:cubicBezTo>
                          <a:pt x="1252" y="31211"/>
                          <a:pt x="-6900" y="11383"/>
                          <a:pt x="18397" y="598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52000">
                        <a:srgbClr val="5B9BD5">
                          <a:lumMod val="5000"/>
                          <a:lumOff val="95000"/>
                        </a:srgbClr>
                      </a:gs>
                      <a:gs pos="54000">
                        <a:srgbClr val="5B9BD5">
                          <a:lumMod val="20000"/>
                          <a:lumOff val="80000"/>
                        </a:srgbClr>
                      </a:gs>
                    </a:gsLst>
                    <a:lin ang="0" scaled="1"/>
                    <a:tileRect/>
                  </a:gradFill>
                  <a:ln w="12700" cap="flat" cmpd="sng" algn="ctr">
                    <a:solidFill>
                      <a:srgbClr val="5B9BD5">
                        <a:lumMod val="40000"/>
                        <a:lumOff val="6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6E435181-3211-4B2F-B5B6-373DAA6FAC3B}"/>
                      </a:ext>
                    </a:extLst>
                  </p:cNvPr>
                  <p:cNvSpPr/>
                  <p:nvPr/>
                </p:nvSpPr>
                <p:spPr>
                  <a:xfrm>
                    <a:off x="985606" y="1181312"/>
                    <a:ext cx="663304" cy="51346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A851AE9D-4315-4B72-B138-DDCBDA73CF0E}"/>
                      </a:ext>
                    </a:extLst>
                  </p:cNvPr>
                  <p:cNvSpPr/>
                  <p:nvPr/>
                </p:nvSpPr>
                <p:spPr>
                  <a:xfrm>
                    <a:off x="985606" y="1331867"/>
                    <a:ext cx="663304" cy="45720"/>
                  </a:xfrm>
                  <a:custGeom>
                    <a:avLst/>
                    <a:gdLst>
                      <a:gd name="connsiteX0" fmla="*/ 0 w 663304"/>
                      <a:gd name="connsiteY0" fmla="*/ 0 h 73384"/>
                      <a:gd name="connsiteX1" fmla="*/ 136954 w 663304"/>
                      <a:gd name="connsiteY1" fmla="*/ 29759 h 73384"/>
                      <a:gd name="connsiteX2" fmla="*/ 331652 w 663304"/>
                      <a:gd name="connsiteY2" fmla="*/ 42428 h 73384"/>
                      <a:gd name="connsiteX3" fmla="*/ 526350 w 663304"/>
                      <a:gd name="connsiteY3" fmla="*/ 29759 h 73384"/>
                      <a:gd name="connsiteX4" fmla="*/ 663304 w 663304"/>
                      <a:gd name="connsiteY4" fmla="*/ 0 h 73384"/>
                      <a:gd name="connsiteX5" fmla="*/ 618854 w 663304"/>
                      <a:gd name="connsiteY5" fmla="*/ 26167 h 73384"/>
                      <a:gd name="connsiteX6" fmla="*/ 331652 w 663304"/>
                      <a:gd name="connsiteY6" fmla="*/ 73384 h 73384"/>
                      <a:gd name="connsiteX7" fmla="*/ 44450 w 663304"/>
                      <a:gd name="connsiteY7" fmla="*/ 26167 h 733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3304" h="73384">
                        <a:moveTo>
                          <a:pt x="0" y="0"/>
                        </a:moveTo>
                        <a:lnTo>
                          <a:pt x="136954" y="29759"/>
                        </a:lnTo>
                        <a:cubicBezTo>
                          <a:pt x="196797" y="37917"/>
                          <a:pt x="262590" y="42428"/>
                          <a:pt x="331652" y="42428"/>
                        </a:cubicBezTo>
                        <a:cubicBezTo>
                          <a:pt x="400714" y="42428"/>
                          <a:pt x="466507" y="37917"/>
                          <a:pt x="526350" y="29759"/>
                        </a:cubicBezTo>
                        <a:lnTo>
                          <a:pt x="663304" y="0"/>
                        </a:lnTo>
                        <a:lnTo>
                          <a:pt x="618854" y="26167"/>
                        </a:lnTo>
                        <a:cubicBezTo>
                          <a:pt x="545353" y="55340"/>
                          <a:pt x="443812" y="73384"/>
                          <a:pt x="331652" y="73384"/>
                        </a:cubicBezTo>
                        <a:cubicBezTo>
                          <a:pt x="219493" y="73384"/>
                          <a:pt x="117951" y="55340"/>
                          <a:pt x="44450" y="2616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1E14E577-BD3E-4994-974B-3775C92AD603}"/>
                      </a:ext>
                    </a:extLst>
                  </p:cNvPr>
                  <p:cNvSpPr/>
                  <p:nvPr/>
                </p:nvSpPr>
                <p:spPr>
                  <a:xfrm>
                    <a:off x="985606" y="1417055"/>
                    <a:ext cx="663304" cy="111327"/>
                  </a:xfrm>
                  <a:custGeom>
                    <a:avLst/>
                    <a:gdLst>
                      <a:gd name="connsiteX0" fmla="*/ 0 w 663304"/>
                      <a:gd name="connsiteY0" fmla="*/ 0 h 111327"/>
                      <a:gd name="connsiteX1" fmla="*/ 2305 w 663304"/>
                      <a:gd name="connsiteY1" fmla="*/ 760 h 111327"/>
                      <a:gd name="connsiteX2" fmla="*/ 20644 w 663304"/>
                      <a:gd name="connsiteY2" fmla="*/ 15885 h 111327"/>
                      <a:gd name="connsiteX3" fmla="*/ 331652 w 663304"/>
                      <a:gd name="connsiteY3" fmla="*/ 87515 h 111327"/>
                      <a:gd name="connsiteX4" fmla="*/ 642660 w 663304"/>
                      <a:gd name="connsiteY4" fmla="*/ 15885 h 111327"/>
                      <a:gd name="connsiteX5" fmla="*/ 661000 w 663304"/>
                      <a:gd name="connsiteY5" fmla="*/ 760 h 111327"/>
                      <a:gd name="connsiteX6" fmla="*/ 663304 w 663304"/>
                      <a:gd name="connsiteY6" fmla="*/ 0 h 111327"/>
                      <a:gd name="connsiteX7" fmla="*/ 618854 w 663304"/>
                      <a:gd name="connsiteY7" fmla="*/ 39697 h 111327"/>
                      <a:gd name="connsiteX8" fmla="*/ 331652 w 663304"/>
                      <a:gd name="connsiteY8" fmla="*/ 111327 h 111327"/>
                      <a:gd name="connsiteX9" fmla="*/ 44450 w 663304"/>
                      <a:gd name="connsiteY9" fmla="*/ 39697 h 11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63304" h="111327">
                        <a:moveTo>
                          <a:pt x="0" y="0"/>
                        </a:moveTo>
                        <a:lnTo>
                          <a:pt x="2305" y="760"/>
                        </a:lnTo>
                        <a:lnTo>
                          <a:pt x="20644" y="15885"/>
                        </a:lnTo>
                        <a:cubicBezTo>
                          <a:pt x="100238" y="60141"/>
                          <a:pt x="210196" y="87515"/>
                          <a:pt x="331652" y="87515"/>
                        </a:cubicBezTo>
                        <a:cubicBezTo>
                          <a:pt x="453109" y="87515"/>
                          <a:pt x="563066" y="60141"/>
                          <a:pt x="642660" y="15885"/>
                        </a:cubicBezTo>
                        <a:lnTo>
                          <a:pt x="661000" y="760"/>
                        </a:lnTo>
                        <a:lnTo>
                          <a:pt x="663304" y="0"/>
                        </a:lnTo>
                        <a:lnTo>
                          <a:pt x="618854" y="39697"/>
                        </a:lnTo>
                        <a:cubicBezTo>
                          <a:pt x="545353" y="83953"/>
                          <a:pt x="443812" y="111327"/>
                          <a:pt x="331652" y="111327"/>
                        </a:cubicBezTo>
                        <a:cubicBezTo>
                          <a:pt x="219493" y="111327"/>
                          <a:pt x="117951" y="83953"/>
                          <a:pt x="44450" y="39697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1164249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マスク着用の貼り紙</dc:title>
  <dc:subject>マスク着用の貼り紙</dc:subject>
  <dc:creator>でじけろお</dc:creator>
  <cp:lastModifiedBy/>
  <cp:revision>1</cp:revision>
  <dcterms:created xsi:type="dcterms:W3CDTF">2014-07-30T05:46:34Z</dcterms:created>
  <dcterms:modified xsi:type="dcterms:W3CDTF">2020-01-31T01:06:49Z</dcterms:modified>
  <cp:version>1</cp:version>
</cp:coreProperties>
</file>